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345" r:id="rId3"/>
    <p:sldId id="367" r:id="rId4"/>
    <p:sldId id="347" r:id="rId5"/>
    <p:sldId id="368" r:id="rId6"/>
    <p:sldId id="295" r:id="rId7"/>
    <p:sldId id="297" r:id="rId8"/>
    <p:sldId id="298" r:id="rId9"/>
    <p:sldId id="284" r:id="rId10"/>
    <p:sldId id="285" r:id="rId11"/>
    <p:sldId id="286" r:id="rId12"/>
    <p:sldId id="302" r:id="rId13"/>
    <p:sldId id="369" r:id="rId14"/>
    <p:sldId id="370" r:id="rId15"/>
    <p:sldId id="358" r:id="rId16"/>
    <p:sldId id="371" r:id="rId17"/>
    <p:sldId id="372" r:id="rId18"/>
    <p:sldId id="383" r:id="rId19"/>
    <p:sldId id="357" r:id="rId20"/>
    <p:sldId id="360" r:id="rId21"/>
    <p:sldId id="361" r:id="rId22"/>
    <p:sldId id="362" r:id="rId23"/>
    <p:sldId id="363" r:id="rId24"/>
    <p:sldId id="364" r:id="rId25"/>
    <p:sldId id="365" r:id="rId26"/>
    <p:sldId id="366" r:id="rId27"/>
    <p:sldId id="301" r:id="rId28"/>
    <p:sldId id="304" r:id="rId29"/>
    <p:sldId id="328" r:id="rId30"/>
    <p:sldId id="305" r:id="rId31"/>
    <p:sldId id="306" r:id="rId32"/>
    <p:sldId id="307" r:id="rId33"/>
    <p:sldId id="308" r:id="rId34"/>
    <p:sldId id="309" r:id="rId35"/>
    <p:sldId id="311" r:id="rId36"/>
    <p:sldId id="373" r:id="rId37"/>
    <p:sldId id="374" r:id="rId38"/>
    <p:sldId id="382" r:id="rId39"/>
    <p:sldId id="348" r:id="rId40"/>
    <p:sldId id="375" r:id="rId41"/>
    <p:sldId id="376" r:id="rId42"/>
    <p:sldId id="377" r:id="rId43"/>
    <p:sldId id="378" r:id="rId44"/>
    <p:sldId id="379" r:id="rId45"/>
    <p:sldId id="380" r:id="rId46"/>
    <p:sldId id="381" r:id="rId47"/>
    <p:sldId id="341" r:id="rId48"/>
    <p:sldId id="323" r:id="rId4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FF"/>
    <a:srgbClr val="FFFFFF"/>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varScale="1">
        <p:scale>
          <a:sx n="113" d="100"/>
          <a:sy n="113" d="100"/>
        </p:scale>
        <p:origin x="43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10/12/2024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10/12/2024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7.jpg"/><Relationship Id="rId4"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17.jp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17.jp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17.jp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17.jp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17.jp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17.jp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2.JP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7.jp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3.JP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3.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3.JP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3.JP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7.jpg"/><Relationship Id="rId4"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21.JPG"/><Relationship Id="rId4" Type="http://schemas.openxmlformats.org/officeDocument/2006/relationships/image" Target="../media/image3.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21.JPG"/><Relationship Id="rId4" Type="http://schemas.openxmlformats.org/officeDocument/2006/relationships/image" Target="../media/image3.JP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JP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21.JPG"/><Relationship Id="rId4" Type="http://schemas.openxmlformats.org/officeDocument/2006/relationships/image" Target="../media/image3.JP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2.JPG"/><Relationship Id="rId4" Type="http://schemas.openxmlformats.org/officeDocument/2006/relationships/image" Target="../media/image3.JP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2.JPG"/><Relationship Id="rId4" Type="http://schemas.openxmlformats.org/officeDocument/2006/relationships/image" Target="../media/image3.JP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3.JP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3.JP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4.jpg"/><Relationship Id="rId3" Type="http://schemas.microsoft.com/office/2007/relationships/hdphoto" Target="../media/hdphoto1.wdp"/><Relationship Id="rId7"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14.jpg"/><Relationship Id="rId3" Type="http://schemas.microsoft.com/office/2007/relationships/hdphoto" Target="../media/hdphoto1.wdp"/><Relationship Id="rId7"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5.jpg"/></Relationships>
</file>

<file path=ppt/slides/_rels/slide8.xml.rels><?xml version="1.0" encoding="UTF-8" standalone="yes"?>
<Relationships xmlns="http://schemas.openxmlformats.org/package/2006/relationships"><Relationship Id="rId8" Type="http://schemas.openxmlformats.org/officeDocument/2006/relationships/image" Target="../media/image14.jpg"/><Relationship Id="rId3" Type="http://schemas.microsoft.com/office/2007/relationships/hdphoto" Target="../media/hdphoto1.wdp"/><Relationship Id="rId7"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1.png"/><Relationship Id="rId9" Type="http://schemas.openxmlformats.org/officeDocument/2006/relationships/image" Target="../media/image15.jpg"/></Relationships>
</file>

<file path=ppt/slides/_rels/slide9.xml.rels><?xml version="1.0" encoding="UTF-8" standalone="yes"?>
<Relationships xmlns="http://schemas.openxmlformats.org/package/2006/relationships"><Relationship Id="rId8" Type="http://schemas.openxmlformats.org/officeDocument/2006/relationships/image" Target="../media/image13.jpeg"/><Relationship Id="rId3" Type="http://schemas.microsoft.com/office/2007/relationships/hdphoto" Target="../media/hdphoto1.wdp"/><Relationship Id="rId7"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1.png"/><Relationship Id="rId10" Type="http://schemas.openxmlformats.org/officeDocument/2006/relationships/image" Target="../media/image2.png"/><Relationship Id="rId4" Type="http://schemas.openxmlformats.org/officeDocument/2006/relationships/image" Target="../media/image15.jpg"/><Relationship Id="rId9"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Therapists Template</a:t>
            </a:r>
            <a:br>
              <a:rPr lang="en-US" sz="4400" dirty="0">
                <a:solidFill>
                  <a:schemeClr val="bg1"/>
                </a:solidFill>
              </a:rPr>
            </a:br>
            <a:r>
              <a:rPr lang="en-US" sz="4400" dirty="0">
                <a:solidFill>
                  <a:schemeClr val="bg1"/>
                </a:solidFill>
              </a:rPr>
              <a:t>while NOT logged in</a:t>
            </a:r>
            <a:endParaRPr lang="en-DE" sz="4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4363357" y="4779220"/>
            <a:ext cx="3465286" cy="461665"/>
          </a:xfrm>
          <a:prstGeom prst="rect">
            <a:avLst/>
          </a:prstGeom>
          <a:noFill/>
        </p:spPr>
        <p:txBody>
          <a:bodyPr wrap="square">
            <a:spAutoFit/>
          </a:bodyPr>
          <a:lstStyle/>
          <a:p>
            <a:r>
              <a:rPr lang="de-DE" sz="2400" b="1" dirty="0"/>
              <a:t>Click to start presentation</a:t>
            </a:r>
            <a:endParaRPr lang="en-DE" sz="2400" dirty="0"/>
          </a:p>
        </p:txBody>
      </p:sp>
    </p:spTree>
    <p:extLst>
      <p:ext uri="{BB962C8B-B14F-4D97-AF65-F5344CB8AC3E}">
        <p14:creationId xmlns:p14="http://schemas.microsoft.com/office/powerpoint/2010/main" val="133427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DA763044-E874-4F59-9BEF-D0FD3E3CB2B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2" name="Rectangle: Rounded Corners 41">
            <a:extLst>
              <a:ext uri="{FF2B5EF4-FFF2-40B4-BE49-F238E27FC236}">
                <a16:creationId xmlns:a16="http://schemas.microsoft.com/office/drawing/2014/main" id="{C1507FCD-8FE3-4F59-AC23-7CE70B6AC6BD}"/>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6" name="Rectangle 35">
            <a:extLst>
              <a:ext uri="{FF2B5EF4-FFF2-40B4-BE49-F238E27FC236}">
                <a16:creationId xmlns:a16="http://schemas.microsoft.com/office/drawing/2014/main" id="{CFA6039E-25FC-4250-BE70-FF0A5259E50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A26367BF-FB0D-42F9-B1D2-27FD2FDEB6B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1981997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449C0F44-62C4-452B-9746-6CF93E25E26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7" name="Rectangle: Rounded Corners 36">
            <a:extLst>
              <a:ext uri="{FF2B5EF4-FFF2-40B4-BE49-F238E27FC236}">
                <a16:creationId xmlns:a16="http://schemas.microsoft.com/office/drawing/2014/main" id="{95A9E686-8F5F-43ED-99EB-7C367B84F3B0}"/>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5" name="Rectangle 34">
            <a:extLst>
              <a:ext uri="{FF2B5EF4-FFF2-40B4-BE49-F238E27FC236}">
                <a16:creationId xmlns:a16="http://schemas.microsoft.com/office/drawing/2014/main" id="{C4A9DEC4-C572-4AD8-92E8-488C944361E5}"/>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01C87537-7B24-4062-A0E6-6D2199A6B000}"/>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72814804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Rounded Corners 38">
            <a:extLst>
              <a:ext uri="{FF2B5EF4-FFF2-40B4-BE49-F238E27FC236}">
                <a16:creationId xmlns:a16="http://schemas.microsoft.com/office/drawing/2014/main" id="{008D9353-8B85-4F26-854E-130399F2EE4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5" name="Rectangle 34">
            <a:extLst>
              <a:ext uri="{FF2B5EF4-FFF2-40B4-BE49-F238E27FC236}">
                <a16:creationId xmlns:a16="http://schemas.microsoft.com/office/drawing/2014/main" id="{53230D13-F105-4630-8D55-F15A8D2913A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AB9C2374-09E6-43C1-BE32-B88536F02C4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0" name="Oval 39">
            <a:extLst>
              <a:ext uri="{FF2B5EF4-FFF2-40B4-BE49-F238E27FC236}">
                <a16:creationId xmlns:a16="http://schemas.microsoft.com/office/drawing/2014/main" id="{2B4E38E3-029F-4769-A65D-A6346D8D4964}"/>
              </a:ext>
            </a:extLst>
          </p:cNvPr>
          <p:cNvSpPr/>
          <p:nvPr/>
        </p:nvSpPr>
        <p:spPr>
          <a:xfrm>
            <a:off x="9325077" y="5203210"/>
            <a:ext cx="1317451" cy="869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3244309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Rounded Corners 38">
            <a:extLst>
              <a:ext uri="{FF2B5EF4-FFF2-40B4-BE49-F238E27FC236}">
                <a16:creationId xmlns:a16="http://schemas.microsoft.com/office/drawing/2014/main" id="{008D9353-8B85-4F26-854E-130399F2EE4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5" name="Rectangle 34">
            <a:extLst>
              <a:ext uri="{FF2B5EF4-FFF2-40B4-BE49-F238E27FC236}">
                <a16:creationId xmlns:a16="http://schemas.microsoft.com/office/drawing/2014/main" id="{FDBB5930-3DCA-4CE3-AC03-C8163175CF2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770436A4-E744-4B45-BBC1-261BEB308B7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46193039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6" name="Rectangle 15">
            <a:extLst>
              <a:ext uri="{FF2B5EF4-FFF2-40B4-BE49-F238E27FC236}">
                <a16:creationId xmlns:a16="http://schemas.microsoft.com/office/drawing/2014/main" id="{15132FB3-A098-412D-A128-AEC84BD521F1}"/>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AA6CEB7C-7F67-4FD7-A14A-EFFBB1D250FA}"/>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6711294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043" y="-4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043" y="-4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5476" y="-4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6148" y="-4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6865" y="-4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7694" y="-4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0282" y="-4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447381" y="261478"/>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8" name="Rectangle 47">
            <a:extLst>
              <a:ext uri="{FF2B5EF4-FFF2-40B4-BE49-F238E27FC236}">
                <a16:creationId xmlns:a16="http://schemas.microsoft.com/office/drawing/2014/main" id="{E207D8BE-58A9-4AE6-A076-B13E71EDEFA5}"/>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9" name="Rectangle 48">
            <a:extLst>
              <a:ext uri="{FF2B5EF4-FFF2-40B4-BE49-F238E27FC236}">
                <a16:creationId xmlns:a16="http://schemas.microsoft.com/office/drawing/2014/main" id="{40BE1D32-D604-47E3-8627-DEC01CDC0723}"/>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737072363"/>
      </p:ext>
    </p:extLst>
  </p:cSld>
  <p:clrMapOvr>
    <a:masterClrMapping/>
  </p:clrMapOvr>
  <p:transition spd="slow" advTm="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043" y="-4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043" y="-4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5476" y="-4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6148" y="-4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6865" y="-4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7694" y="-4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0282" y="-4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447381" y="261478"/>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8" name="Rectangle 47">
            <a:extLst>
              <a:ext uri="{FF2B5EF4-FFF2-40B4-BE49-F238E27FC236}">
                <a16:creationId xmlns:a16="http://schemas.microsoft.com/office/drawing/2014/main" id="{0136960D-0F47-47D4-98F3-64D18D0C9623}"/>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9" name="Rectangle 48">
            <a:extLst>
              <a:ext uri="{FF2B5EF4-FFF2-40B4-BE49-F238E27FC236}">
                <a16:creationId xmlns:a16="http://schemas.microsoft.com/office/drawing/2014/main" id="{39D42684-4325-45D1-82D1-571DF5828FD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2" name="Oval 1">
            <a:extLst>
              <a:ext uri="{FF2B5EF4-FFF2-40B4-BE49-F238E27FC236}">
                <a16:creationId xmlns:a16="http://schemas.microsoft.com/office/drawing/2014/main" id="{2AF7926D-3E07-4453-867B-59D4023CC75B}"/>
              </a:ext>
            </a:extLst>
          </p:cNvPr>
          <p:cNvSpPr/>
          <p:nvPr/>
        </p:nvSpPr>
        <p:spPr>
          <a:xfrm>
            <a:off x="6498771" y="3890896"/>
            <a:ext cx="1317451" cy="869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49994035"/>
      </p:ext>
    </p:extLst>
  </p:cSld>
  <p:clrMapOvr>
    <a:masterClrMapping/>
  </p:clrMapOvr>
  <p:transition spd="slow" advTm="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043" y="-4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043" y="-4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5476" y="-4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6148" y="-4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6865" y="-4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7694" y="-4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0282" y="-4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447381" y="261478"/>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8" name="Rectangle 47">
            <a:extLst>
              <a:ext uri="{FF2B5EF4-FFF2-40B4-BE49-F238E27FC236}">
                <a16:creationId xmlns:a16="http://schemas.microsoft.com/office/drawing/2014/main" id="{D442B8E2-0FB0-4519-96C5-D5746EBA662C}"/>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9" name="Rectangle 48">
            <a:extLst>
              <a:ext uri="{FF2B5EF4-FFF2-40B4-BE49-F238E27FC236}">
                <a16:creationId xmlns:a16="http://schemas.microsoft.com/office/drawing/2014/main" id="{7D1BA8D6-36A3-45A1-8F4B-0E1853828831}"/>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441868634"/>
      </p:ext>
    </p:extLst>
  </p:cSld>
  <p:clrMapOvr>
    <a:masterClrMapping/>
  </p:clrMapOvr>
  <p:transition spd="slow" advTm="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50" name="Picture 49">
            <a:extLst>
              <a:ext uri="{FF2B5EF4-FFF2-40B4-BE49-F238E27FC236}">
                <a16:creationId xmlns:a16="http://schemas.microsoft.com/office/drawing/2014/main" id="{FF764A79-E6CC-419E-B32C-DC5E94CF9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2228851"/>
            <a:ext cx="1424252" cy="1397794"/>
          </a:xfrm>
          <a:prstGeom prst="rect">
            <a:avLst/>
          </a:prstGeom>
          <a:ln>
            <a:noFill/>
          </a:ln>
        </p:spPr>
      </p:pic>
      <p:sp>
        <p:nvSpPr>
          <p:cNvPr id="52" name="Rectangle 51">
            <a:extLst>
              <a:ext uri="{FF2B5EF4-FFF2-40B4-BE49-F238E27FC236}">
                <a16:creationId xmlns:a16="http://schemas.microsoft.com/office/drawing/2014/main" id="{E70850AE-B708-4F6B-89AE-DD828F068D5E}"/>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3" name="Rectangle 52">
            <a:extLst>
              <a:ext uri="{FF2B5EF4-FFF2-40B4-BE49-F238E27FC236}">
                <a16:creationId xmlns:a16="http://schemas.microsoft.com/office/drawing/2014/main" id="{321AFD50-1F8B-4302-B69F-78535E7DBBC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73" name="Group 72">
            <a:extLst>
              <a:ext uri="{FF2B5EF4-FFF2-40B4-BE49-F238E27FC236}">
                <a16:creationId xmlns:a16="http://schemas.microsoft.com/office/drawing/2014/main" id="{FCF9BE59-7A0D-4416-A738-EF34E2C27453}"/>
              </a:ext>
            </a:extLst>
          </p:cNvPr>
          <p:cNvGrpSpPr/>
          <p:nvPr/>
        </p:nvGrpSpPr>
        <p:grpSpPr>
          <a:xfrm>
            <a:off x="1" y="0"/>
            <a:ext cx="12191999" cy="6858000"/>
            <a:chOff x="-614" y="0"/>
            <a:chExt cx="12191999" cy="6858000"/>
          </a:xfrm>
        </p:grpSpPr>
        <p:sp>
          <p:nvSpPr>
            <p:cNvPr id="74" name="Rectangle 73">
              <a:extLst>
                <a:ext uri="{FF2B5EF4-FFF2-40B4-BE49-F238E27FC236}">
                  <a16:creationId xmlns:a16="http://schemas.microsoft.com/office/drawing/2014/main" id="{26CD57CE-A18E-44E2-B3F3-CAB6DA9FEA65}"/>
                </a:ext>
              </a:extLst>
            </p:cNvPr>
            <p:cNvSpPr/>
            <p:nvPr/>
          </p:nvSpPr>
          <p:spPr>
            <a:xfrm>
              <a:off x="-614"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5" name="Rectangle 74">
              <a:extLst>
                <a:ext uri="{FF2B5EF4-FFF2-40B4-BE49-F238E27FC236}">
                  <a16:creationId xmlns:a16="http://schemas.microsoft.com/office/drawing/2014/main" id="{ECE029C7-4F00-4847-9C16-6270ACCE41BE}"/>
                </a:ext>
              </a:extLst>
            </p:cNvPr>
            <p:cNvSpPr/>
            <p:nvPr/>
          </p:nvSpPr>
          <p:spPr>
            <a:xfrm>
              <a:off x="1046308" y="1930892"/>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ectangle 75">
              <a:extLst>
                <a:ext uri="{FF2B5EF4-FFF2-40B4-BE49-F238E27FC236}">
                  <a16:creationId xmlns:a16="http://schemas.microsoft.com/office/drawing/2014/main" id="{23474B39-03D3-45BF-A88F-E1E6304846E8}"/>
                </a:ext>
              </a:extLst>
            </p:cNvPr>
            <p:cNvSpPr/>
            <p:nvPr/>
          </p:nvSpPr>
          <p:spPr>
            <a:xfrm>
              <a:off x="6676037" y="1920875"/>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77" name="Group 76">
              <a:extLst>
                <a:ext uri="{FF2B5EF4-FFF2-40B4-BE49-F238E27FC236}">
                  <a16:creationId xmlns:a16="http://schemas.microsoft.com/office/drawing/2014/main" id="{58D4380E-CB36-47C4-985F-BCCBE00BB2B6}"/>
                </a:ext>
              </a:extLst>
            </p:cNvPr>
            <p:cNvGrpSpPr/>
            <p:nvPr/>
          </p:nvGrpSpPr>
          <p:grpSpPr>
            <a:xfrm>
              <a:off x="1589939" y="4717103"/>
              <a:ext cx="3351135" cy="620315"/>
              <a:chOff x="1589939" y="3597172"/>
              <a:chExt cx="3351135" cy="620315"/>
            </a:xfrm>
          </p:grpSpPr>
          <p:sp>
            <p:nvSpPr>
              <p:cNvPr id="91" name="Rectangle: Rounded Corners 90">
                <a:extLst>
                  <a:ext uri="{FF2B5EF4-FFF2-40B4-BE49-F238E27FC236}">
                    <a16:creationId xmlns:a16="http://schemas.microsoft.com/office/drawing/2014/main" id="{46049F1B-0A84-441E-9743-2BD40FB1E7AB}"/>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92" name="Picture 91">
                <a:extLst>
                  <a:ext uri="{FF2B5EF4-FFF2-40B4-BE49-F238E27FC236}">
                    <a16:creationId xmlns:a16="http://schemas.microsoft.com/office/drawing/2014/main" id="{3B0727A4-7136-4C5D-811D-B383A603B9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78" name="Group 77">
              <a:extLst>
                <a:ext uri="{FF2B5EF4-FFF2-40B4-BE49-F238E27FC236}">
                  <a16:creationId xmlns:a16="http://schemas.microsoft.com/office/drawing/2014/main" id="{03FFA499-F69D-48E2-B6C0-DE510023E1F3}"/>
                </a:ext>
              </a:extLst>
            </p:cNvPr>
            <p:cNvGrpSpPr/>
            <p:nvPr/>
          </p:nvGrpSpPr>
          <p:grpSpPr>
            <a:xfrm>
              <a:off x="1677887" y="3900426"/>
              <a:ext cx="3263187" cy="620314"/>
              <a:chOff x="1677887" y="2780495"/>
              <a:chExt cx="3263187" cy="620314"/>
            </a:xfrm>
          </p:grpSpPr>
          <p:sp>
            <p:nvSpPr>
              <p:cNvPr id="89" name="Rectangle: Rounded Corners 88">
                <a:extLst>
                  <a:ext uri="{FF2B5EF4-FFF2-40B4-BE49-F238E27FC236}">
                    <a16:creationId xmlns:a16="http://schemas.microsoft.com/office/drawing/2014/main" id="{1E299A31-8F1E-4729-A1AD-AA98BBEAAAA2}"/>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90" name="Picture 89">
                <a:extLst>
                  <a:ext uri="{FF2B5EF4-FFF2-40B4-BE49-F238E27FC236}">
                    <a16:creationId xmlns:a16="http://schemas.microsoft.com/office/drawing/2014/main" id="{8BA58630-A25F-4734-8863-466D96EC4A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79" name="Rectangle: Rounded Corners 78">
              <a:extLst>
                <a:ext uri="{FF2B5EF4-FFF2-40B4-BE49-F238E27FC236}">
                  <a16:creationId xmlns:a16="http://schemas.microsoft.com/office/drawing/2014/main" id="{30E2ADCE-8329-4FD8-9971-212C733A4995}"/>
                </a:ext>
              </a:extLst>
            </p:cNvPr>
            <p:cNvSpPr/>
            <p:nvPr/>
          </p:nvSpPr>
          <p:spPr>
            <a:xfrm>
              <a:off x="1671720" y="2506391"/>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80" name="Rectangle: Rounded Corners 79">
              <a:extLst>
                <a:ext uri="{FF2B5EF4-FFF2-40B4-BE49-F238E27FC236}">
                  <a16:creationId xmlns:a16="http://schemas.microsoft.com/office/drawing/2014/main" id="{CBB52B6B-F5DB-46C8-B31D-732C8652D65F}"/>
                </a:ext>
              </a:extLst>
            </p:cNvPr>
            <p:cNvSpPr/>
            <p:nvPr/>
          </p:nvSpPr>
          <p:spPr>
            <a:xfrm>
              <a:off x="7347482" y="2500414"/>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Login with existing account</a:t>
              </a:r>
              <a:endParaRPr lang="en-DE" sz="2000" b="1" dirty="0">
                <a:solidFill>
                  <a:schemeClr val="bg1"/>
                </a:solidFill>
              </a:endParaRPr>
            </a:p>
          </p:txBody>
        </p:sp>
        <p:sp>
          <p:nvSpPr>
            <p:cNvPr id="81" name="Rectangle 80">
              <a:extLst>
                <a:ext uri="{FF2B5EF4-FFF2-40B4-BE49-F238E27FC236}">
                  <a16:creationId xmlns:a16="http://schemas.microsoft.com/office/drawing/2014/main" id="{521D205B-1C91-469C-AFA7-233EE04B95C0}"/>
                </a:ext>
              </a:extLst>
            </p:cNvPr>
            <p:cNvSpPr/>
            <p:nvPr/>
          </p:nvSpPr>
          <p:spPr>
            <a:xfrm>
              <a:off x="2322478" y="1463800"/>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Join us</a:t>
              </a:r>
              <a:endParaRPr lang="en-DE" sz="2400" b="1" dirty="0"/>
            </a:p>
          </p:txBody>
        </p:sp>
        <p:sp>
          <p:nvSpPr>
            <p:cNvPr id="82" name="Rectangle 81">
              <a:extLst>
                <a:ext uri="{FF2B5EF4-FFF2-40B4-BE49-F238E27FC236}">
                  <a16:creationId xmlns:a16="http://schemas.microsoft.com/office/drawing/2014/main" id="{D142BBCD-CDA9-4582-8528-9163806E0470}"/>
                </a:ext>
              </a:extLst>
            </p:cNvPr>
            <p:cNvSpPr/>
            <p:nvPr/>
          </p:nvSpPr>
          <p:spPr>
            <a:xfrm>
              <a:off x="7927758" y="1455711"/>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Sign in</a:t>
              </a:r>
              <a:endParaRPr lang="en-DE" sz="2400" b="1" dirty="0"/>
            </a:p>
          </p:txBody>
        </p:sp>
        <p:grpSp>
          <p:nvGrpSpPr>
            <p:cNvPr id="83" name="Group 82">
              <a:extLst>
                <a:ext uri="{FF2B5EF4-FFF2-40B4-BE49-F238E27FC236}">
                  <a16:creationId xmlns:a16="http://schemas.microsoft.com/office/drawing/2014/main" id="{68F97F2D-A93F-425C-AC46-5F45C8CFA547}"/>
                </a:ext>
              </a:extLst>
            </p:cNvPr>
            <p:cNvGrpSpPr/>
            <p:nvPr/>
          </p:nvGrpSpPr>
          <p:grpSpPr>
            <a:xfrm>
              <a:off x="7265674" y="4725848"/>
              <a:ext cx="3351135" cy="620315"/>
              <a:chOff x="1589939" y="3597172"/>
              <a:chExt cx="3351135" cy="620315"/>
            </a:xfrm>
          </p:grpSpPr>
          <p:sp>
            <p:nvSpPr>
              <p:cNvPr id="87" name="Rectangle: Rounded Corners 86">
                <a:extLst>
                  <a:ext uri="{FF2B5EF4-FFF2-40B4-BE49-F238E27FC236}">
                    <a16:creationId xmlns:a16="http://schemas.microsoft.com/office/drawing/2014/main" id="{6E88E2F1-AD09-463A-B3A8-0D5E84DA0DE3}"/>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in with Facebook</a:t>
                </a:r>
                <a:endParaRPr lang="en-DE" sz="2000" dirty="0"/>
              </a:p>
            </p:txBody>
          </p:sp>
          <p:pic>
            <p:nvPicPr>
              <p:cNvPr id="88" name="Picture 87">
                <a:extLst>
                  <a:ext uri="{FF2B5EF4-FFF2-40B4-BE49-F238E27FC236}">
                    <a16:creationId xmlns:a16="http://schemas.microsoft.com/office/drawing/2014/main" id="{CFDE1575-79BB-4FD6-8AE2-EC7DD154C0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84" name="Group 83">
              <a:extLst>
                <a:ext uri="{FF2B5EF4-FFF2-40B4-BE49-F238E27FC236}">
                  <a16:creationId xmlns:a16="http://schemas.microsoft.com/office/drawing/2014/main" id="{6ABD3BCF-8C03-4564-B78D-CA25D55E8384}"/>
                </a:ext>
              </a:extLst>
            </p:cNvPr>
            <p:cNvGrpSpPr/>
            <p:nvPr/>
          </p:nvGrpSpPr>
          <p:grpSpPr>
            <a:xfrm>
              <a:off x="7353622" y="3909171"/>
              <a:ext cx="3263187" cy="620314"/>
              <a:chOff x="1677887" y="2780495"/>
              <a:chExt cx="3263187" cy="620314"/>
            </a:xfrm>
          </p:grpSpPr>
          <p:sp>
            <p:nvSpPr>
              <p:cNvPr id="85" name="Rectangle: Rounded Corners 84">
                <a:extLst>
                  <a:ext uri="{FF2B5EF4-FFF2-40B4-BE49-F238E27FC236}">
                    <a16:creationId xmlns:a16="http://schemas.microsoft.com/office/drawing/2014/main" id="{98E15101-6AAF-443A-84C1-F6BB299C40CE}"/>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in with Google</a:t>
                </a:r>
                <a:endParaRPr lang="en-DE" sz="2000" dirty="0">
                  <a:solidFill>
                    <a:schemeClr val="tx1">
                      <a:lumMod val="65000"/>
                      <a:lumOff val="35000"/>
                    </a:schemeClr>
                  </a:solidFill>
                </a:endParaRPr>
              </a:p>
            </p:txBody>
          </p:sp>
          <p:pic>
            <p:nvPicPr>
              <p:cNvPr id="86" name="Picture 85">
                <a:extLst>
                  <a:ext uri="{FF2B5EF4-FFF2-40B4-BE49-F238E27FC236}">
                    <a16:creationId xmlns:a16="http://schemas.microsoft.com/office/drawing/2014/main" id="{F37A5B03-B687-4F87-9DC6-049B850D49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grpSp>
    </p:spTree>
    <p:extLst>
      <p:ext uri="{BB962C8B-B14F-4D97-AF65-F5344CB8AC3E}">
        <p14:creationId xmlns:p14="http://schemas.microsoft.com/office/powerpoint/2010/main" val="2314892912"/>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We are now redirected </a:t>
            </a:r>
            <a:br>
              <a:rPr lang="en-US" sz="5400" dirty="0">
                <a:solidFill>
                  <a:schemeClr val="bg1"/>
                </a:solidFill>
              </a:rPr>
            </a:br>
            <a:r>
              <a:rPr lang="en-US" sz="5400" dirty="0">
                <a:solidFill>
                  <a:schemeClr val="bg1"/>
                </a:solidFill>
              </a:rPr>
              <a:t>to the login/register page</a:t>
            </a:r>
          </a:p>
          <a:p>
            <a:pPr algn="ctr"/>
            <a:endParaRPr lang="en-US" sz="5400" dirty="0">
              <a:solidFill>
                <a:schemeClr val="bg1"/>
              </a:solidFill>
            </a:endParaRPr>
          </a:p>
          <a:p>
            <a:pPr algn="ctr"/>
            <a:endParaRPr lang="en-US" sz="5400" dirty="0">
              <a:solidFill>
                <a:schemeClr val="bg1"/>
              </a:solidFill>
            </a:endParaRPr>
          </a:p>
          <a:p>
            <a:pPr algn="ct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3213099" y="3229819"/>
            <a:ext cx="5765801" cy="2677656"/>
          </a:xfrm>
          <a:prstGeom prst="rect">
            <a:avLst/>
          </a:prstGeom>
          <a:noFill/>
        </p:spPr>
        <p:txBody>
          <a:bodyPr wrap="square">
            <a:spAutoFit/>
          </a:bodyPr>
          <a:lstStyle/>
          <a:p>
            <a:pPr algn="ctr"/>
            <a:r>
              <a:rPr lang="de-DE" sz="2400" b="1" dirty="0"/>
              <a:t>After whichever process is done we are redirected back to finish the booking</a:t>
            </a:r>
            <a:br>
              <a:rPr lang="de-DE" sz="2400" b="1" dirty="0"/>
            </a:br>
            <a:br>
              <a:rPr lang="de-DE" sz="2400" b="1" dirty="0"/>
            </a:br>
            <a:r>
              <a:rPr lang="de-DE" sz="2400" b="1" dirty="0"/>
              <a:t>You can see the login/register processeses in presentations #2 and #3</a:t>
            </a:r>
            <a:br>
              <a:rPr lang="de-DE" sz="2400" b="1" dirty="0"/>
            </a:br>
            <a:br>
              <a:rPr lang="de-DE" sz="2400" b="1" dirty="0"/>
            </a:br>
            <a:r>
              <a:rPr lang="de-DE" sz="2400" b="1" dirty="0"/>
              <a:t>(Press to continue)</a:t>
            </a:r>
            <a:endParaRPr lang="en-DE" sz="2400" dirty="0"/>
          </a:p>
        </p:txBody>
      </p:sp>
    </p:spTree>
    <p:extLst>
      <p:ext uri="{BB962C8B-B14F-4D97-AF65-F5344CB8AC3E}">
        <p14:creationId xmlns:p14="http://schemas.microsoft.com/office/powerpoint/2010/main" val="201227402"/>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5" name="Rectangle 44">
            <a:extLst>
              <a:ext uri="{FF2B5EF4-FFF2-40B4-BE49-F238E27FC236}">
                <a16:creationId xmlns:a16="http://schemas.microsoft.com/office/drawing/2014/main" id="{8CAEDD53-5B64-4F12-98BE-355CDA1E4603}"/>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6" name="Rectangle 45">
            <a:extLst>
              <a:ext uri="{FF2B5EF4-FFF2-40B4-BE49-F238E27FC236}">
                <a16:creationId xmlns:a16="http://schemas.microsoft.com/office/drawing/2014/main" id="{3D0D3380-7672-47D0-9527-5B2E0E0803A1}"/>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899531080"/>
      </p:ext>
    </p:extLst>
  </p:cSld>
  <p:clrMapOvr>
    <a:masterClrMapping/>
  </p:clrMapOvr>
  <p:transition spd="slow" advClick="0" advTm="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grpSp>
        <p:nvGrpSpPr>
          <p:cNvPr id="48" name="Group 47">
            <a:extLst>
              <a:ext uri="{FF2B5EF4-FFF2-40B4-BE49-F238E27FC236}">
                <a16:creationId xmlns:a16="http://schemas.microsoft.com/office/drawing/2014/main" id="{04727C78-4718-4921-A411-C87CE6B22A3C}"/>
              </a:ext>
            </a:extLst>
          </p:cNvPr>
          <p:cNvGrpSpPr/>
          <p:nvPr/>
        </p:nvGrpSpPr>
        <p:grpSpPr>
          <a:xfrm>
            <a:off x="-22154" y="6802"/>
            <a:ext cx="12061930" cy="6858000"/>
            <a:chOff x="-22154" y="6802"/>
            <a:chExt cx="12061930" cy="6858000"/>
          </a:xfrm>
        </p:grpSpPr>
        <p:sp>
          <p:nvSpPr>
            <p:cNvPr id="49" name="Rectangle 48">
              <a:extLst>
                <a:ext uri="{FF2B5EF4-FFF2-40B4-BE49-F238E27FC236}">
                  <a16:creationId xmlns:a16="http://schemas.microsoft.com/office/drawing/2014/main" id="{4F6FACEB-FFC6-4B77-9D11-CB17FFE4E6F1}"/>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1" name="Group 50">
              <a:extLst>
                <a:ext uri="{FF2B5EF4-FFF2-40B4-BE49-F238E27FC236}">
                  <a16:creationId xmlns:a16="http://schemas.microsoft.com/office/drawing/2014/main" id="{B8A30254-D431-419E-97D7-B0082DF572AA}"/>
                </a:ext>
              </a:extLst>
            </p:cNvPr>
            <p:cNvGrpSpPr/>
            <p:nvPr/>
          </p:nvGrpSpPr>
          <p:grpSpPr>
            <a:xfrm>
              <a:off x="2600310" y="1275577"/>
              <a:ext cx="7216483" cy="5056245"/>
              <a:chOff x="-7436453" y="-77382"/>
              <a:chExt cx="7216483" cy="5056245"/>
            </a:xfrm>
          </p:grpSpPr>
          <p:sp>
            <p:nvSpPr>
              <p:cNvPr id="52" name="TextBox 51">
                <a:extLst>
                  <a:ext uri="{FF2B5EF4-FFF2-40B4-BE49-F238E27FC236}">
                    <a16:creationId xmlns:a16="http://schemas.microsoft.com/office/drawing/2014/main" id="{01D94CD7-EB3F-4138-B3F3-1D7008FDD7F5}"/>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3" name="TextBox 52">
                <a:extLst>
                  <a:ext uri="{FF2B5EF4-FFF2-40B4-BE49-F238E27FC236}">
                    <a16:creationId xmlns:a16="http://schemas.microsoft.com/office/drawing/2014/main" id="{490AAB6D-01D4-491C-869C-D1AA8BD580BE}"/>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Rectangle: Rounded Corners 53">
                <a:extLst>
                  <a:ext uri="{FF2B5EF4-FFF2-40B4-BE49-F238E27FC236}">
                    <a16:creationId xmlns:a16="http://schemas.microsoft.com/office/drawing/2014/main" id="{1DF4CC81-B552-4A56-B666-356A9A2EBA95}"/>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Rectangle: Rounded Corners 54">
                <a:extLst>
                  <a:ext uri="{FF2B5EF4-FFF2-40B4-BE49-F238E27FC236}">
                    <a16:creationId xmlns:a16="http://schemas.microsoft.com/office/drawing/2014/main" id="{8FAEA237-81A5-4CC0-B625-2AC39C78DCAD}"/>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3025837B-F9DF-4EC0-947F-9048CB175A4A}"/>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FE93D3B9-0DDF-4CC5-B025-EACD2838BECA}"/>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61D88687-59E3-4C1D-9CC8-9D504BD57B5E}"/>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752B01AE-065A-45D8-86A6-69CBF2147FC8}"/>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D2E7A1C9-1916-4FD0-96C8-A0B498DF55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453D6038-6A87-4905-B3AC-59399FF9883E}"/>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0014FE78-ED12-478F-9DDC-032F89DEAEAC}"/>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E4FEFD2B-8AF7-40B8-B1BA-CB9446EA590A}"/>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722E0BEC-CED8-4CC5-A679-0138A6CD7CFF}"/>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2C6A22F7-284C-47F0-8FEF-7900148C91ED}"/>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5AE43F45-DE8D-449F-AC7A-3A9EE08703CB}"/>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F6D3F35F-8F3A-4CCE-9A7D-FBF62D889BF2}"/>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1E84D40D-2FD5-40AF-9018-48F368F2B45C}"/>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C33AFF71-2715-4236-A760-75532C2EE427}"/>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2" name="Rectangle 71">
                <a:extLst>
                  <a:ext uri="{FF2B5EF4-FFF2-40B4-BE49-F238E27FC236}">
                    <a16:creationId xmlns:a16="http://schemas.microsoft.com/office/drawing/2014/main" id="{C0A9F23C-5187-402A-B285-3D297C4EF200}"/>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3" name="TextBox 72">
                <a:extLst>
                  <a:ext uri="{FF2B5EF4-FFF2-40B4-BE49-F238E27FC236}">
                    <a16:creationId xmlns:a16="http://schemas.microsoft.com/office/drawing/2014/main" id="{7F18ADFA-DDF8-451A-8A4D-9AF5B7444601}"/>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4" name="Group 73">
                <a:extLst>
                  <a:ext uri="{FF2B5EF4-FFF2-40B4-BE49-F238E27FC236}">
                    <a16:creationId xmlns:a16="http://schemas.microsoft.com/office/drawing/2014/main" id="{30EC6DCA-1EE2-413A-9169-D20C8BE787FC}"/>
                  </a:ext>
                </a:extLst>
              </p:cNvPr>
              <p:cNvGrpSpPr/>
              <p:nvPr/>
            </p:nvGrpSpPr>
            <p:grpSpPr>
              <a:xfrm>
                <a:off x="-7182874" y="3558131"/>
                <a:ext cx="3183551" cy="908930"/>
                <a:chOff x="2765876" y="4974556"/>
                <a:chExt cx="3183551" cy="908930"/>
              </a:xfrm>
            </p:grpSpPr>
            <p:sp>
              <p:nvSpPr>
                <p:cNvPr id="76" name="Rectangle 75">
                  <a:extLst>
                    <a:ext uri="{FF2B5EF4-FFF2-40B4-BE49-F238E27FC236}">
                      <a16:creationId xmlns:a16="http://schemas.microsoft.com/office/drawing/2014/main" id="{0F30B021-B724-453F-9C50-8BF6676D9026}"/>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7" name="Group 76">
                  <a:extLst>
                    <a:ext uri="{FF2B5EF4-FFF2-40B4-BE49-F238E27FC236}">
                      <a16:creationId xmlns:a16="http://schemas.microsoft.com/office/drawing/2014/main" id="{1053C22C-82C6-44D9-9D9D-2472A54829F6}"/>
                    </a:ext>
                  </a:extLst>
                </p:cNvPr>
                <p:cNvGrpSpPr/>
                <p:nvPr/>
              </p:nvGrpSpPr>
              <p:grpSpPr>
                <a:xfrm>
                  <a:off x="5725861" y="5071552"/>
                  <a:ext cx="91533" cy="121710"/>
                  <a:chOff x="6129623" y="4258079"/>
                  <a:chExt cx="356944" cy="448061"/>
                </a:xfrm>
              </p:grpSpPr>
              <p:sp>
                <p:nvSpPr>
                  <p:cNvPr id="81" name="L-Shape 80">
                    <a:extLst>
                      <a:ext uri="{FF2B5EF4-FFF2-40B4-BE49-F238E27FC236}">
                        <a16:creationId xmlns:a16="http://schemas.microsoft.com/office/drawing/2014/main" id="{F5A976A6-396A-4C0A-A50E-32D2E6F98AC8}"/>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81">
                    <a:extLst>
                      <a:ext uri="{FF2B5EF4-FFF2-40B4-BE49-F238E27FC236}">
                        <a16:creationId xmlns:a16="http://schemas.microsoft.com/office/drawing/2014/main" id="{B1B79F4B-7553-4838-AA98-3816945ABF3D}"/>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8" name="Rectangle 77">
                  <a:extLst>
                    <a:ext uri="{FF2B5EF4-FFF2-40B4-BE49-F238E27FC236}">
                      <a16:creationId xmlns:a16="http://schemas.microsoft.com/office/drawing/2014/main" id="{1F856154-BF84-46E1-83AC-CE9F7E45BC96}"/>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D32EF76F-5FAB-4A00-AA2F-2391ADD8DABA}"/>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80" name="Rectangle 79">
                  <a:extLst>
                    <a:ext uri="{FF2B5EF4-FFF2-40B4-BE49-F238E27FC236}">
                      <a16:creationId xmlns:a16="http://schemas.microsoft.com/office/drawing/2014/main" id="{69DC2CE3-DEA9-47A2-A30B-E1CB2518347B}"/>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5" name="Picture 74">
                <a:extLst>
                  <a:ext uri="{FF2B5EF4-FFF2-40B4-BE49-F238E27FC236}">
                    <a16:creationId xmlns:a16="http://schemas.microsoft.com/office/drawing/2014/main" id="{EC0F34FD-4AE4-4FF6-A9F9-5382ED4AF0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sp>
        <p:nvSpPr>
          <p:cNvPr id="83" name="TextBox 82">
            <a:extLst>
              <a:ext uri="{FF2B5EF4-FFF2-40B4-BE49-F238E27FC236}">
                <a16:creationId xmlns:a16="http://schemas.microsoft.com/office/drawing/2014/main" id="{22240F65-1C6B-49FF-BBF4-9155EBB93C8D}"/>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2209042602"/>
      </p:ext>
    </p:extLst>
  </p:cSld>
  <p:clrMapOvr>
    <a:masterClrMapping/>
  </p:clrMapOvr>
  <p:transition spd="slow" advTm="2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grpSp>
        <p:nvGrpSpPr>
          <p:cNvPr id="48" name="Group 47">
            <a:extLst>
              <a:ext uri="{FF2B5EF4-FFF2-40B4-BE49-F238E27FC236}">
                <a16:creationId xmlns:a16="http://schemas.microsoft.com/office/drawing/2014/main" id="{005C1A4D-B23E-4865-81DC-C83075A91053}"/>
              </a:ext>
            </a:extLst>
          </p:cNvPr>
          <p:cNvGrpSpPr/>
          <p:nvPr/>
        </p:nvGrpSpPr>
        <p:grpSpPr>
          <a:xfrm>
            <a:off x="-22154" y="6802"/>
            <a:ext cx="12061930" cy="6858000"/>
            <a:chOff x="-22154" y="6802"/>
            <a:chExt cx="12061930" cy="6858000"/>
          </a:xfrm>
        </p:grpSpPr>
        <p:sp>
          <p:nvSpPr>
            <p:cNvPr id="49" name="Rectangle 48">
              <a:extLst>
                <a:ext uri="{FF2B5EF4-FFF2-40B4-BE49-F238E27FC236}">
                  <a16:creationId xmlns:a16="http://schemas.microsoft.com/office/drawing/2014/main" id="{C8B05A24-391D-4C43-AA62-CA92AC05DBEA}"/>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1" name="Group 50">
              <a:extLst>
                <a:ext uri="{FF2B5EF4-FFF2-40B4-BE49-F238E27FC236}">
                  <a16:creationId xmlns:a16="http://schemas.microsoft.com/office/drawing/2014/main" id="{A26C7A1F-7406-418A-A1DA-76D1A77A9076}"/>
                </a:ext>
              </a:extLst>
            </p:cNvPr>
            <p:cNvGrpSpPr/>
            <p:nvPr/>
          </p:nvGrpSpPr>
          <p:grpSpPr>
            <a:xfrm>
              <a:off x="2600310" y="1275577"/>
              <a:ext cx="7216483" cy="5056245"/>
              <a:chOff x="-7436453" y="-77382"/>
              <a:chExt cx="7216483" cy="5056245"/>
            </a:xfrm>
          </p:grpSpPr>
          <p:sp>
            <p:nvSpPr>
              <p:cNvPr id="52" name="TextBox 51">
                <a:extLst>
                  <a:ext uri="{FF2B5EF4-FFF2-40B4-BE49-F238E27FC236}">
                    <a16:creationId xmlns:a16="http://schemas.microsoft.com/office/drawing/2014/main" id="{2A68EB05-4D62-4349-BF18-E52F3C04F485}"/>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3" name="TextBox 52">
                <a:extLst>
                  <a:ext uri="{FF2B5EF4-FFF2-40B4-BE49-F238E27FC236}">
                    <a16:creationId xmlns:a16="http://schemas.microsoft.com/office/drawing/2014/main" id="{98C1DE90-8EAE-4D06-82A6-3DE6A84315D0}"/>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Rectangle: Rounded Corners 53">
                <a:extLst>
                  <a:ext uri="{FF2B5EF4-FFF2-40B4-BE49-F238E27FC236}">
                    <a16:creationId xmlns:a16="http://schemas.microsoft.com/office/drawing/2014/main" id="{89AAF069-1B22-48E9-BB4B-0B96A188D6B3}"/>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Rectangle: Rounded Corners 54">
                <a:extLst>
                  <a:ext uri="{FF2B5EF4-FFF2-40B4-BE49-F238E27FC236}">
                    <a16:creationId xmlns:a16="http://schemas.microsoft.com/office/drawing/2014/main" id="{7C53089B-0F3D-49F0-9120-769E6A2A94AC}"/>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5A91CBB7-52C8-42BC-85C4-89688B5609E0}"/>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C815E091-458A-42B7-BB1C-40548D12DF9F}"/>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F9133075-8E44-4ADA-9FC2-A5A70F868D57}"/>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8E460BC0-5E09-4AC8-B9A6-54672A7BD091}"/>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8E81D4B9-C0C3-411E-A01D-A9C875D432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D6349963-73BC-4120-ABBC-F5BA8107002C}"/>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A673218C-D41D-4A4F-A9DA-3C73AD47D15F}"/>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4C66BB7A-D82C-479D-8BA2-8CFD0D98F5F1}"/>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12F8BB0C-75A6-465F-B686-D0B7528A9F53}"/>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7035420C-76F6-47FA-9789-87260F5E155B}"/>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77D95AA0-FCA7-49AA-B8EC-E608A5C6953D}"/>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AC398B2C-5A0B-43AE-9A42-CFABB909A237}"/>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AC6F0E15-2782-464C-87F7-70086E13C229}"/>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C7DBAAE3-CCFA-43EF-B99C-61D65D5DDC30}"/>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2" name="Rectangle 71">
                <a:extLst>
                  <a:ext uri="{FF2B5EF4-FFF2-40B4-BE49-F238E27FC236}">
                    <a16:creationId xmlns:a16="http://schemas.microsoft.com/office/drawing/2014/main" id="{0D4BB4A7-2FF0-49D9-87A1-82606515C386}"/>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3" name="TextBox 72">
                <a:extLst>
                  <a:ext uri="{FF2B5EF4-FFF2-40B4-BE49-F238E27FC236}">
                    <a16:creationId xmlns:a16="http://schemas.microsoft.com/office/drawing/2014/main" id="{F4E4297C-1802-4E20-8A3C-51E43BEA0630}"/>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4" name="Group 73">
                <a:extLst>
                  <a:ext uri="{FF2B5EF4-FFF2-40B4-BE49-F238E27FC236}">
                    <a16:creationId xmlns:a16="http://schemas.microsoft.com/office/drawing/2014/main" id="{8D521A49-9B0F-4013-BC08-F752C8E81A00}"/>
                  </a:ext>
                </a:extLst>
              </p:cNvPr>
              <p:cNvGrpSpPr/>
              <p:nvPr/>
            </p:nvGrpSpPr>
            <p:grpSpPr>
              <a:xfrm>
                <a:off x="-7182874" y="3558131"/>
                <a:ext cx="3183551" cy="908930"/>
                <a:chOff x="2765876" y="4974556"/>
                <a:chExt cx="3183551" cy="908930"/>
              </a:xfrm>
            </p:grpSpPr>
            <p:sp>
              <p:nvSpPr>
                <p:cNvPr id="76" name="Rectangle 75">
                  <a:extLst>
                    <a:ext uri="{FF2B5EF4-FFF2-40B4-BE49-F238E27FC236}">
                      <a16:creationId xmlns:a16="http://schemas.microsoft.com/office/drawing/2014/main" id="{2F09A6FB-4A11-459C-BEC8-F895124F4CCA}"/>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7" name="Group 76">
                  <a:extLst>
                    <a:ext uri="{FF2B5EF4-FFF2-40B4-BE49-F238E27FC236}">
                      <a16:creationId xmlns:a16="http://schemas.microsoft.com/office/drawing/2014/main" id="{69E6B6E9-C94E-4401-B724-267E6CACD2D4}"/>
                    </a:ext>
                  </a:extLst>
                </p:cNvPr>
                <p:cNvGrpSpPr/>
                <p:nvPr/>
              </p:nvGrpSpPr>
              <p:grpSpPr>
                <a:xfrm>
                  <a:off x="5725861" y="5071552"/>
                  <a:ext cx="91533" cy="121710"/>
                  <a:chOff x="6129623" y="4258079"/>
                  <a:chExt cx="356944" cy="448061"/>
                </a:xfrm>
              </p:grpSpPr>
              <p:sp>
                <p:nvSpPr>
                  <p:cNvPr id="81" name="L-Shape 80">
                    <a:extLst>
                      <a:ext uri="{FF2B5EF4-FFF2-40B4-BE49-F238E27FC236}">
                        <a16:creationId xmlns:a16="http://schemas.microsoft.com/office/drawing/2014/main" id="{D378C1E9-54E4-4322-9E40-BFAD2F97B394}"/>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81">
                    <a:extLst>
                      <a:ext uri="{FF2B5EF4-FFF2-40B4-BE49-F238E27FC236}">
                        <a16:creationId xmlns:a16="http://schemas.microsoft.com/office/drawing/2014/main" id="{068DFA7E-19BB-4BE1-9F7B-0CD492D7D8F8}"/>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8" name="Rectangle 77">
                  <a:extLst>
                    <a:ext uri="{FF2B5EF4-FFF2-40B4-BE49-F238E27FC236}">
                      <a16:creationId xmlns:a16="http://schemas.microsoft.com/office/drawing/2014/main" id="{3D970C7E-74F8-4D56-A884-925D35080B76}"/>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F6BD19A4-759E-4DB3-89B9-14F7D073AEA1}"/>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80" name="Rectangle 79">
                  <a:extLst>
                    <a:ext uri="{FF2B5EF4-FFF2-40B4-BE49-F238E27FC236}">
                      <a16:creationId xmlns:a16="http://schemas.microsoft.com/office/drawing/2014/main" id="{C6126F4A-1BDB-4EE0-8E3C-DFE96E116214}"/>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5" name="Picture 74">
                <a:extLst>
                  <a:ext uri="{FF2B5EF4-FFF2-40B4-BE49-F238E27FC236}">
                    <a16:creationId xmlns:a16="http://schemas.microsoft.com/office/drawing/2014/main" id="{C426FB1B-7EA8-4CD6-8307-96DD7A480F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sp>
        <p:nvSpPr>
          <p:cNvPr id="83" name="TextBox 82">
            <a:extLst>
              <a:ext uri="{FF2B5EF4-FFF2-40B4-BE49-F238E27FC236}">
                <a16:creationId xmlns:a16="http://schemas.microsoft.com/office/drawing/2014/main" id="{4E2806CB-0A3E-441A-A587-DB2C2A307ACE}"/>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1169906711"/>
      </p:ext>
    </p:extLst>
  </p:cSld>
  <p:clrMapOvr>
    <a:masterClrMapping/>
  </p:clrMapOvr>
  <p:transition spd="slow" advTm="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9" name="Rectangle 48">
            <a:extLst>
              <a:ext uri="{FF2B5EF4-FFF2-40B4-BE49-F238E27FC236}">
                <a16:creationId xmlns:a16="http://schemas.microsoft.com/office/drawing/2014/main" id="{73131B58-C7E4-4933-B28A-EFB04349D2AD}"/>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1" name="Group 50">
            <a:extLst>
              <a:ext uri="{FF2B5EF4-FFF2-40B4-BE49-F238E27FC236}">
                <a16:creationId xmlns:a16="http://schemas.microsoft.com/office/drawing/2014/main" id="{EC92C36C-8571-4288-B3BC-49BF09B96AC5}"/>
              </a:ext>
            </a:extLst>
          </p:cNvPr>
          <p:cNvGrpSpPr/>
          <p:nvPr/>
        </p:nvGrpSpPr>
        <p:grpSpPr>
          <a:xfrm>
            <a:off x="2600310" y="1275577"/>
            <a:ext cx="7216483" cy="5056245"/>
            <a:chOff x="-7436453" y="-77382"/>
            <a:chExt cx="7216483" cy="5056245"/>
          </a:xfrm>
        </p:grpSpPr>
        <p:sp>
          <p:nvSpPr>
            <p:cNvPr id="52" name="TextBox 51">
              <a:extLst>
                <a:ext uri="{FF2B5EF4-FFF2-40B4-BE49-F238E27FC236}">
                  <a16:creationId xmlns:a16="http://schemas.microsoft.com/office/drawing/2014/main" id="{D7ECAE98-D4F9-4546-B805-28D46B476BF2}"/>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3" name="TextBox 52">
              <a:extLst>
                <a:ext uri="{FF2B5EF4-FFF2-40B4-BE49-F238E27FC236}">
                  <a16:creationId xmlns:a16="http://schemas.microsoft.com/office/drawing/2014/main" id="{F4C7BA6D-9DD9-4580-A6B4-60CB683EC786}"/>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Rectangle: Rounded Corners 53">
              <a:extLst>
                <a:ext uri="{FF2B5EF4-FFF2-40B4-BE49-F238E27FC236}">
                  <a16:creationId xmlns:a16="http://schemas.microsoft.com/office/drawing/2014/main" id="{E0ED2F20-74EE-4659-B7A1-902BE86F5C2D}"/>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Rectangle: Rounded Corners 54">
              <a:extLst>
                <a:ext uri="{FF2B5EF4-FFF2-40B4-BE49-F238E27FC236}">
                  <a16:creationId xmlns:a16="http://schemas.microsoft.com/office/drawing/2014/main" id="{F7147E61-1CF6-480C-BF00-0A27920FD257}"/>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BE07A3DC-9AD3-4038-8BC9-DB857AB56CC9}"/>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ABD8556F-227F-4A8A-A9DA-5672A17BCFB1}"/>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A7B27594-6265-499C-ABF2-DFFA061001E1}"/>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E416D6F6-4152-4280-8DBD-2B61ECCBE856}"/>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A6483CF4-F81F-41B8-9653-CDA9F72C7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7BDE0071-06E2-4335-9B4B-DB5F3A3EF086}"/>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14B9F26D-9A99-4CF9-8329-FE6B596D76C1}"/>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DFB223B4-AFC6-446F-BB72-7119809804B6}"/>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A219412F-FB4D-4156-BE11-4FA1C02EA3BE}"/>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DF7A45B1-76C0-4748-BE89-8F4F757C09AB}"/>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7D70586B-D346-4AA4-85D6-8FF1DE0F5F15}"/>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14072BD1-03B7-4F38-AAA5-928EE361D95A}"/>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66008192-C3EA-48B3-B7EA-EC3BDCEEF17D}"/>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85272104-D81C-4A3B-B05E-498E6E7179C9}"/>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2" name="Rectangle 71">
              <a:extLst>
                <a:ext uri="{FF2B5EF4-FFF2-40B4-BE49-F238E27FC236}">
                  <a16:creationId xmlns:a16="http://schemas.microsoft.com/office/drawing/2014/main" id="{913958C0-C7EB-4814-8D24-28803EAE6F1D}"/>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3" name="TextBox 72">
              <a:extLst>
                <a:ext uri="{FF2B5EF4-FFF2-40B4-BE49-F238E27FC236}">
                  <a16:creationId xmlns:a16="http://schemas.microsoft.com/office/drawing/2014/main" id="{5E7ADC40-0349-40FC-B9E5-E87521D5D55D}"/>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4" name="Group 73">
              <a:extLst>
                <a:ext uri="{FF2B5EF4-FFF2-40B4-BE49-F238E27FC236}">
                  <a16:creationId xmlns:a16="http://schemas.microsoft.com/office/drawing/2014/main" id="{7253751F-9F4D-43A6-A203-4553876EC293}"/>
                </a:ext>
              </a:extLst>
            </p:cNvPr>
            <p:cNvGrpSpPr/>
            <p:nvPr/>
          </p:nvGrpSpPr>
          <p:grpSpPr>
            <a:xfrm>
              <a:off x="-7182874" y="3558131"/>
              <a:ext cx="3183551" cy="908930"/>
              <a:chOff x="2765876" y="4974556"/>
              <a:chExt cx="3183551" cy="908930"/>
            </a:xfrm>
          </p:grpSpPr>
          <p:sp>
            <p:nvSpPr>
              <p:cNvPr id="76" name="Rectangle 75">
                <a:extLst>
                  <a:ext uri="{FF2B5EF4-FFF2-40B4-BE49-F238E27FC236}">
                    <a16:creationId xmlns:a16="http://schemas.microsoft.com/office/drawing/2014/main" id="{BA53B410-F71C-4913-BB85-A871A76A3D90}"/>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7" name="Group 76">
                <a:extLst>
                  <a:ext uri="{FF2B5EF4-FFF2-40B4-BE49-F238E27FC236}">
                    <a16:creationId xmlns:a16="http://schemas.microsoft.com/office/drawing/2014/main" id="{48B2344A-EF28-4DC2-A169-146DA825C6A3}"/>
                  </a:ext>
                </a:extLst>
              </p:cNvPr>
              <p:cNvGrpSpPr/>
              <p:nvPr/>
            </p:nvGrpSpPr>
            <p:grpSpPr>
              <a:xfrm>
                <a:off x="5725861" y="5071552"/>
                <a:ext cx="91533" cy="121710"/>
                <a:chOff x="6129623" y="4258079"/>
                <a:chExt cx="356944" cy="448061"/>
              </a:xfrm>
            </p:grpSpPr>
            <p:sp>
              <p:nvSpPr>
                <p:cNvPr id="81" name="L-Shape 80">
                  <a:extLst>
                    <a:ext uri="{FF2B5EF4-FFF2-40B4-BE49-F238E27FC236}">
                      <a16:creationId xmlns:a16="http://schemas.microsoft.com/office/drawing/2014/main" id="{C6548759-9388-430C-8B37-24FFB6120D1E}"/>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81">
                  <a:extLst>
                    <a:ext uri="{FF2B5EF4-FFF2-40B4-BE49-F238E27FC236}">
                      <a16:creationId xmlns:a16="http://schemas.microsoft.com/office/drawing/2014/main" id="{8B8F1FC4-0A9E-4F77-BC53-769EE2859DCF}"/>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8" name="Rectangle 77">
                <a:extLst>
                  <a:ext uri="{FF2B5EF4-FFF2-40B4-BE49-F238E27FC236}">
                    <a16:creationId xmlns:a16="http://schemas.microsoft.com/office/drawing/2014/main" id="{4D602B04-7B28-44AF-8658-291502439555}"/>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68E197C0-A551-4E64-BD11-1351E1A4B589}"/>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80" name="Rectangle 79">
                <a:extLst>
                  <a:ext uri="{FF2B5EF4-FFF2-40B4-BE49-F238E27FC236}">
                    <a16:creationId xmlns:a16="http://schemas.microsoft.com/office/drawing/2014/main" id="{745D415F-B3AE-4618-B25D-8902995F225F}"/>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5" name="Picture 74">
              <a:extLst>
                <a:ext uri="{FF2B5EF4-FFF2-40B4-BE49-F238E27FC236}">
                  <a16:creationId xmlns:a16="http://schemas.microsoft.com/office/drawing/2014/main" id="{8A17DB5D-3B52-4461-B596-6EF455282A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nvGrpSpPr>
          <p:cNvPr id="116" name="Group 115">
            <a:extLst>
              <a:ext uri="{FF2B5EF4-FFF2-40B4-BE49-F238E27FC236}">
                <a16:creationId xmlns:a16="http://schemas.microsoft.com/office/drawing/2014/main" id="{4991A0C0-9740-4591-B408-79FF9C308C87}"/>
              </a:ext>
            </a:extLst>
          </p:cNvPr>
          <p:cNvGrpSpPr/>
          <p:nvPr/>
        </p:nvGrpSpPr>
        <p:grpSpPr>
          <a:xfrm>
            <a:off x="14602618" y="2088577"/>
            <a:ext cx="6096001" cy="3598478"/>
            <a:chOff x="-6681665" y="-1468522"/>
            <a:chExt cx="6096001" cy="3598478"/>
          </a:xfrm>
        </p:grpSpPr>
        <p:sp>
          <p:nvSpPr>
            <p:cNvPr id="117" name="Rectangle: Rounded Corners 116">
              <a:extLst>
                <a:ext uri="{FF2B5EF4-FFF2-40B4-BE49-F238E27FC236}">
                  <a16:creationId xmlns:a16="http://schemas.microsoft.com/office/drawing/2014/main" id="{B6A7ECC2-3315-44CB-9D02-904A59548083}"/>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18" name="Rectangle: Rounded Corners 117">
              <a:extLst>
                <a:ext uri="{FF2B5EF4-FFF2-40B4-BE49-F238E27FC236}">
                  <a16:creationId xmlns:a16="http://schemas.microsoft.com/office/drawing/2014/main" id="{E9CD1C1F-A17C-4CE1-A9D1-5442D59C8AD5}"/>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19" name="Rectangle: Rounded Corners 118">
              <a:extLst>
                <a:ext uri="{FF2B5EF4-FFF2-40B4-BE49-F238E27FC236}">
                  <a16:creationId xmlns:a16="http://schemas.microsoft.com/office/drawing/2014/main" id="{D1FAE14D-1038-449B-AB5C-A83F2B5D0D26}"/>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0" name="Rectangle: Rounded Corners 119">
              <a:extLst>
                <a:ext uri="{FF2B5EF4-FFF2-40B4-BE49-F238E27FC236}">
                  <a16:creationId xmlns:a16="http://schemas.microsoft.com/office/drawing/2014/main" id="{B02C7265-2D8C-44E1-B0E8-FD92122D4267}"/>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1" name="TextBox 120">
              <a:extLst>
                <a:ext uri="{FF2B5EF4-FFF2-40B4-BE49-F238E27FC236}">
                  <a16:creationId xmlns:a16="http://schemas.microsoft.com/office/drawing/2014/main" id="{3B85C2A1-7DE4-4CD8-A948-0F99FFEBF4B3}"/>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22" name="TextBox 121">
              <a:extLst>
                <a:ext uri="{FF2B5EF4-FFF2-40B4-BE49-F238E27FC236}">
                  <a16:creationId xmlns:a16="http://schemas.microsoft.com/office/drawing/2014/main" id="{BCD44AD7-EE7C-4B05-BC44-C30E49B0F422}"/>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23" name="Rectangle 122">
              <a:extLst>
                <a:ext uri="{FF2B5EF4-FFF2-40B4-BE49-F238E27FC236}">
                  <a16:creationId xmlns:a16="http://schemas.microsoft.com/office/drawing/2014/main" id="{B245F4AF-0E21-402B-B4E2-3FF39D4CABCD}"/>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24" name="Isosceles Triangle 123">
              <a:extLst>
                <a:ext uri="{FF2B5EF4-FFF2-40B4-BE49-F238E27FC236}">
                  <a16:creationId xmlns:a16="http://schemas.microsoft.com/office/drawing/2014/main" id="{CB0AD62D-4036-45FD-873F-15EA33CE05E9}"/>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25" name="Rectangle 124">
              <a:extLst>
                <a:ext uri="{FF2B5EF4-FFF2-40B4-BE49-F238E27FC236}">
                  <a16:creationId xmlns:a16="http://schemas.microsoft.com/office/drawing/2014/main" id="{6AF2D517-05A3-4A59-BC11-5CBE8AA34105}"/>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26" name="Rectangle 125">
              <a:extLst>
                <a:ext uri="{FF2B5EF4-FFF2-40B4-BE49-F238E27FC236}">
                  <a16:creationId xmlns:a16="http://schemas.microsoft.com/office/drawing/2014/main" id="{EF2FF56C-00F7-4C6A-9EF7-F8E4D5A427CD}"/>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27" name="Rectangle 126">
              <a:extLst>
                <a:ext uri="{FF2B5EF4-FFF2-40B4-BE49-F238E27FC236}">
                  <a16:creationId xmlns:a16="http://schemas.microsoft.com/office/drawing/2014/main" id="{6E7B12D9-B76F-45E7-839B-98E94E166F30}"/>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28" name="Rectangle 127">
              <a:extLst>
                <a:ext uri="{FF2B5EF4-FFF2-40B4-BE49-F238E27FC236}">
                  <a16:creationId xmlns:a16="http://schemas.microsoft.com/office/drawing/2014/main" id="{CE3BBF96-0661-45D8-8D32-6E96B44E99D6}"/>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129" name="Picture 128">
              <a:extLst>
                <a:ext uri="{FF2B5EF4-FFF2-40B4-BE49-F238E27FC236}">
                  <a16:creationId xmlns:a16="http://schemas.microsoft.com/office/drawing/2014/main" id="{E9D4FBC7-E4D1-4A67-AA30-9F88B1BDC4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130" name="Rectangle 129">
              <a:extLst>
                <a:ext uri="{FF2B5EF4-FFF2-40B4-BE49-F238E27FC236}">
                  <a16:creationId xmlns:a16="http://schemas.microsoft.com/office/drawing/2014/main" id="{06A412E8-9D3F-481C-B3D9-B047E88CF9EA}"/>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131" name="Rectangle 130">
              <a:extLst>
                <a:ext uri="{FF2B5EF4-FFF2-40B4-BE49-F238E27FC236}">
                  <a16:creationId xmlns:a16="http://schemas.microsoft.com/office/drawing/2014/main" id="{D9DBF4FB-7B38-482F-B2E8-C680BE02A905}"/>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32" name="Rectangle 131">
              <a:extLst>
                <a:ext uri="{FF2B5EF4-FFF2-40B4-BE49-F238E27FC236}">
                  <a16:creationId xmlns:a16="http://schemas.microsoft.com/office/drawing/2014/main" id="{2B1B80AD-7E27-465C-AFAF-62D5AD748807}"/>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33" name="Rectangle 132">
              <a:extLst>
                <a:ext uri="{FF2B5EF4-FFF2-40B4-BE49-F238E27FC236}">
                  <a16:creationId xmlns:a16="http://schemas.microsoft.com/office/drawing/2014/main" id="{76B92EA1-1741-4BB1-9477-BC06356675E2}"/>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34" name="Rectangle 133">
              <a:extLst>
                <a:ext uri="{FF2B5EF4-FFF2-40B4-BE49-F238E27FC236}">
                  <a16:creationId xmlns:a16="http://schemas.microsoft.com/office/drawing/2014/main" id="{5FD983A7-7877-4498-8A89-A7DB015E844C}"/>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35" name="Rectangle 134">
              <a:extLst>
                <a:ext uri="{FF2B5EF4-FFF2-40B4-BE49-F238E27FC236}">
                  <a16:creationId xmlns:a16="http://schemas.microsoft.com/office/drawing/2014/main" id="{686BDD9E-7793-4152-9A95-38E6C93C94FB}"/>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36" name="Rectangle 135">
              <a:extLst>
                <a:ext uri="{FF2B5EF4-FFF2-40B4-BE49-F238E27FC236}">
                  <a16:creationId xmlns:a16="http://schemas.microsoft.com/office/drawing/2014/main" id="{5E405690-975C-4A70-883A-D65FA1E2280E}"/>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37" name="Rectangle 136">
              <a:extLst>
                <a:ext uri="{FF2B5EF4-FFF2-40B4-BE49-F238E27FC236}">
                  <a16:creationId xmlns:a16="http://schemas.microsoft.com/office/drawing/2014/main" id="{96C463F3-8FE6-47E5-B4F7-FA82605F1221}"/>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38" name="Rectangle 137">
              <a:extLst>
                <a:ext uri="{FF2B5EF4-FFF2-40B4-BE49-F238E27FC236}">
                  <a16:creationId xmlns:a16="http://schemas.microsoft.com/office/drawing/2014/main" id="{CEEB04E0-4C10-435E-8BF8-4031D0F064B8}"/>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39" name="Rectangle 138">
              <a:extLst>
                <a:ext uri="{FF2B5EF4-FFF2-40B4-BE49-F238E27FC236}">
                  <a16:creationId xmlns:a16="http://schemas.microsoft.com/office/drawing/2014/main" id="{6494167E-CF6A-4F23-AB9C-4C3F289C4C3C}"/>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40" name="Rectangle 139">
              <a:extLst>
                <a:ext uri="{FF2B5EF4-FFF2-40B4-BE49-F238E27FC236}">
                  <a16:creationId xmlns:a16="http://schemas.microsoft.com/office/drawing/2014/main" id="{1870BEB6-E475-4E6F-B23A-203E070CC45C}"/>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41" name="Oval 140">
              <a:extLst>
                <a:ext uri="{FF2B5EF4-FFF2-40B4-BE49-F238E27FC236}">
                  <a16:creationId xmlns:a16="http://schemas.microsoft.com/office/drawing/2014/main" id="{A2B549AD-39E6-4374-992C-5FA9D6DF19A3}"/>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2" name="Oval 141">
              <a:extLst>
                <a:ext uri="{FF2B5EF4-FFF2-40B4-BE49-F238E27FC236}">
                  <a16:creationId xmlns:a16="http://schemas.microsoft.com/office/drawing/2014/main" id="{9882A22F-1A5B-4F04-ABEC-B84FF01FD6C3}"/>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3" name="Rectangle 142">
              <a:extLst>
                <a:ext uri="{FF2B5EF4-FFF2-40B4-BE49-F238E27FC236}">
                  <a16:creationId xmlns:a16="http://schemas.microsoft.com/office/drawing/2014/main" id="{82CC7723-3906-4A16-8DF1-B7351AA68FF4}"/>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44" name="Rectangle 143">
              <a:extLst>
                <a:ext uri="{FF2B5EF4-FFF2-40B4-BE49-F238E27FC236}">
                  <a16:creationId xmlns:a16="http://schemas.microsoft.com/office/drawing/2014/main" id="{27B27D36-8A87-4121-831B-79F8873C0418}"/>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5" name="Rectangle 144">
              <a:extLst>
                <a:ext uri="{FF2B5EF4-FFF2-40B4-BE49-F238E27FC236}">
                  <a16:creationId xmlns:a16="http://schemas.microsoft.com/office/drawing/2014/main" id="{BBBAC56F-7A36-457B-ABE7-FD563645B789}"/>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46" name="Rectangle: Rounded Corners 145">
              <a:extLst>
                <a:ext uri="{FF2B5EF4-FFF2-40B4-BE49-F238E27FC236}">
                  <a16:creationId xmlns:a16="http://schemas.microsoft.com/office/drawing/2014/main" id="{1A2BD091-A3B0-41DB-8395-1CF0F2626A3C}"/>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
        <p:nvSpPr>
          <p:cNvPr id="99" name="TextBox 98">
            <a:extLst>
              <a:ext uri="{FF2B5EF4-FFF2-40B4-BE49-F238E27FC236}">
                <a16:creationId xmlns:a16="http://schemas.microsoft.com/office/drawing/2014/main" id="{F11B475D-7140-4070-A2A5-3C3644B540A1}"/>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3272562495"/>
      </p:ext>
    </p:extLst>
  </p:cSld>
  <p:clrMapOvr>
    <a:masterClrMapping/>
  </p:clrMapOvr>
  <p:transition spd="slow" advTm="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181" name="Rectangle 180">
            <a:extLst>
              <a:ext uri="{FF2B5EF4-FFF2-40B4-BE49-F238E27FC236}">
                <a16:creationId xmlns:a16="http://schemas.microsoft.com/office/drawing/2014/main" id="{3595D624-657D-4183-B227-0F90EF5AA74D}"/>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82" name="Group 181">
            <a:extLst>
              <a:ext uri="{FF2B5EF4-FFF2-40B4-BE49-F238E27FC236}">
                <a16:creationId xmlns:a16="http://schemas.microsoft.com/office/drawing/2014/main" id="{7A0506CA-D721-4440-9E20-FE94527C6D13}"/>
              </a:ext>
            </a:extLst>
          </p:cNvPr>
          <p:cNvGrpSpPr/>
          <p:nvPr/>
        </p:nvGrpSpPr>
        <p:grpSpPr>
          <a:xfrm>
            <a:off x="-9553590" y="1275577"/>
            <a:ext cx="7216483" cy="5056245"/>
            <a:chOff x="-7436453" y="-77382"/>
            <a:chExt cx="7216483" cy="5056245"/>
          </a:xfrm>
        </p:grpSpPr>
        <p:sp>
          <p:nvSpPr>
            <p:cNvPr id="183" name="TextBox 182">
              <a:extLst>
                <a:ext uri="{FF2B5EF4-FFF2-40B4-BE49-F238E27FC236}">
                  <a16:creationId xmlns:a16="http://schemas.microsoft.com/office/drawing/2014/main" id="{EC5F4392-ED54-49AA-AAD4-003731962990}"/>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84" name="TextBox 183">
              <a:extLst>
                <a:ext uri="{FF2B5EF4-FFF2-40B4-BE49-F238E27FC236}">
                  <a16:creationId xmlns:a16="http://schemas.microsoft.com/office/drawing/2014/main" id="{E8E74BA2-5178-47E0-BFFE-080EDBB4BAF3}"/>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85" name="Rectangle: Rounded Corners 184">
              <a:extLst>
                <a:ext uri="{FF2B5EF4-FFF2-40B4-BE49-F238E27FC236}">
                  <a16:creationId xmlns:a16="http://schemas.microsoft.com/office/drawing/2014/main" id="{772AE41A-5877-4EC0-BF0C-23C255884A3C}"/>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86" name="Rectangle: Rounded Corners 185">
              <a:extLst>
                <a:ext uri="{FF2B5EF4-FFF2-40B4-BE49-F238E27FC236}">
                  <a16:creationId xmlns:a16="http://schemas.microsoft.com/office/drawing/2014/main" id="{B268E9EC-7D3C-408F-8E72-0D6C238F40CA}"/>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87" name="Rectangle: Rounded Corners 186">
              <a:extLst>
                <a:ext uri="{FF2B5EF4-FFF2-40B4-BE49-F238E27FC236}">
                  <a16:creationId xmlns:a16="http://schemas.microsoft.com/office/drawing/2014/main" id="{76276A0E-1C45-4034-9A07-9FF0355085F7}"/>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88" name="Rectangle: Rounded Corners 187">
              <a:extLst>
                <a:ext uri="{FF2B5EF4-FFF2-40B4-BE49-F238E27FC236}">
                  <a16:creationId xmlns:a16="http://schemas.microsoft.com/office/drawing/2014/main" id="{93E60279-1D7C-40BE-BC0B-BED1C389C3F2}"/>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89" name="Rectangle: Rounded Corners 188">
              <a:extLst>
                <a:ext uri="{FF2B5EF4-FFF2-40B4-BE49-F238E27FC236}">
                  <a16:creationId xmlns:a16="http://schemas.microsoft.com/office/drawing/2014/main" id="{B2E99A41-FF84-4651-BEE0-8AEDC61A489A}"/>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90" name="Rectangle: Rounded Corners 189">
              <a:extLst>
                <a:ext uri="{FF2B5EF4-FFF2-40B4-BE49-F238E27FC236}">
                  <a16:creationId xmlns:a16="http://schemas.microsoft.com/office/drawing/2014/main" id="{F4DCC25F-08E4-4A8A-9C61-8678742B425D}"/>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191" name="Picture 190">
              <a:extLst>
                <a:ext uri="{FF2B5EF4-FFF2-40B4-BE49-F238E27FC236}">
                  <a16:creationId xmlns:a16="http://schemas.microsoft.com/office/drawing/2014/main" id="{74BA23AB-2247-48EB-9517-413B8327D9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192" name="Rectangle: Rounded Corners 191">
              <a:extLst>
                <a:ext uri="{FF2B5EF4-FFF2-40B4-BE49-F238E27FC236}">
                  <a16:creationId xmlns:a16="http://schemas.microsoft.com/office/drawing/2014/main" id="{476AAA95-E59C-4195-B0BA-68974414366D}"/>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193" name="TextBox 192">
              <a:extLst>
                <a:ext uri="{FF2B5EF4-FFF2-40B4-BE49-F238E27FC236}">
                  <a16:creationId xmlns:a16="http://schemas.microsoft.com/office/drawing/2014/main" id="{9E6C88C4-007C-419B-BC89-6D18CA9E8F90}"/>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94" name="TextBox 193">
              <a:extLst>
                <a:ext uri="{FF2B5EF4-FFF2-40B4-BE49-F238E27FC236}">
                  <a16:creationId xmlns:a16="http://schemas.microsoft.com/office/drawing/2014/main" id="{795D1ECD-1164-4DCD-93B1-DC03FA55B77A}"/>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95" name="Rectangle 194">
              <a:extLst>
                <a:ext uri="{FF2B5EF4-FFF2-40B4-BE49-F238E27FC236}">
                  <a16:creationId xmlns:a16="http://schemas.microsoft.com/office/drawing/2014/main" id="{51E83921-F3CB-4566-A41A-65B2E18053D9}"/>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96" name="Isosceles Triangle 195">
              <a:extLst>
                <a:ext uri="{FF2B5EF4-FFF2-40B4-BE49-F238E27FC236}">
                  <a16:creationId xmlns:a16="http://schemas.microsoft.com/office/drawing/2014/main" id="{716C88E2-DAF8-4443-AF6B-FE5A15E63F05}"/>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97" name="Rectangle 196">
              <a:extLst>
                <a:ext uri="{FF2B5EF4-FFF2-40B4-BE49-F238E27FC236}">
                  <a16:creationId xmlns:a16="http://schemas.microsoft.com/office/drawing/2014/main" id="{00685858-FBD6-4A42-BC76-16961D5D79C4}"/>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98" name="Rectangle 197">
              <a:extLst>
                <a:ext uri="{FF2B5EF4-FFF2-40B4-BE49-F238E27FC236}">
                  <a16:creationId xmlns:a16="http://schemas.microsoft.com/office/drawing/2014/main" id="{E7330456-04CC-462F-97C9-6BB484020607}"/>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99" name="Rectangle 198">
              <a:extLst>
                <a:ext uri="{FF2B5EF4-FFF2-40B4-BE49-F238E27FC236}">
                  <a16:creationId xmlns:a16="http://schemas.microsoft.com/office/drawing/2014/main" id="{351BD52A-4642-40D0-9C8A-40F8276509B2}"/>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200" name="Rectangle 199">
              <a:extLst>
                <a:ext uri="{FF2B5EF4-FFF2-40B4-BE49-F238E27FC236}">
                  <a16:creationId xmlns:a16="http://schemas.microsoft.com/office/drawing/2014/main" id="{1394F9C7-95DF-4B88-AA31-E87FDE705BD1}"/>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201" name="Rectangle 200">
              <a:extLst>
                <a:ext uri="{FF2B5EF4-FFF2-40B4-BE49-F238E27FC236}">
                  <a16:creationId xmlns:a16="http://schemas.microsoft.com/office/drawing/2014/main" id="{BFA8572D-F67F-4690-B617-81DFF221CACF}"/>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202" name="TextBox 201">
              <a:extLst>
                <a:ext uri="{FF2B5EF4-FFF2-40B4-BE49-F238E27FC236}">
                  <a16:creationId xmlns:a16="http://schemas.microsoft.com/office/drawing/2014/main" id="{1D351746-6CB7-4FE9-8C04-C47DAD80E2A8}"/>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203" name="Group 202">
              <a:extLst>
                <a:ext uri="{FF2B5EF4-FFF2-40B4-BE49-F238E27FC236}">
                  <a16:creationId xmlns:a16="http://schemas.microsoft.com/office/drawing/2014/main" id="{A09AF201-3D88-4C30-9B1E-2DB9EC17350A}"/>
                </a:ext>
              </a:extLst>
            </p:cNvPr>
            <p:cNvGrpSpPr/>
            <p:nvPr/>
          </p:nvGrpSpPr>
          <p:grpSpPr>
            <a:xfrm>
              <a:off x="-7182874" y="3558131"/>
              <a:ext cx="3183551" cy="908930"/>
              <a:chOff x="2765876" y="4974556"/>
              <a:chExt cx="3183551" cy="908930"/>
            </a:xfrm>
          </p:grpSpPr>
          <p:sp>
            <p:nvSpPr>
              <p:cNvPr id="205" name="Rectangle 204">
                <a:extLst>
                  <a:ext uri="{FF2B5EF4-FFF2-40B4-BE49-F238E27FC236}">
                    <a16:creationId xmlns:a16="http://schemas.microsoft.com/office/drawing/2014/main" id="{B23D0B6C-4D1C-4330-8421-8A6A04E2B822}"/>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206" name="Group 205">
                <a:extLst>
                  <a:ext uri="{FF2B5EF4-FFF2-40B4-BE49-F238E27FC236}">
                    <a16:creationId xmlns:a16="http://schemas.microsoft.com/office/drawing/2014/main" id="{731C3E24-3C24-4ACB-88BB-1611A34BB034}"/>
                  </a:ext>
                </a:extLst>
              </p:cNvPr>
              <p:cNvGrpSpPr/>
              <p:nvPr/>
            </p:nvGrpSpPr>
            <p:grpSpPr>
              <a:xfrm>
                <a:off x="5725861" y="5071552"/>
                <a:ext cx="91533" cy="121710"/>
                <a:chOff x="6129623" y="4258079"/>
                <a:chExt cx="356944" cy="448061"/>
              </a:xfrm>
            </p:grpSpPr>
            <p:sp>
              <p:nvSpPr>
                <p:cNvPr id="210" name="L-Shape 209">
                  <a:extLst>
                    <a:ext uri="{FF2B5EF4-FFF2-40B4-BE49-F238E27FC236}">
                      <a16:creationId xmlns:a16="http://schemas.microsoft.com/office/drawing/2014/main" id="{43D672CA-A25A-4A4E-B0F9-FB642402B93F}"/>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11" name="Rectangle 210">
                  <a:extLst>
                    <a:ext uri="{FF2B5EF4-FFF2-40B4-BE49-F238E27FC236}">
                      <a16:creationId xmlns:a16="http://schemas.microsoft.com/office/drawing/2014/main" id="{B0FE36EE-AD3A-4D9A-9F3B-6F41F60D8544}"/>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07" name="Rectangle 206">
                <a:extLst>
                  <a:ext uri="{FF2B5EF4-FFF2-40B4-BE49-F238E27FC236}">
                    <a16:creationId xmlns:a16="http://schemas.microsoft.com/office/drawing/2014/main" id="{32A7E86D-3844-4D9B-8329-EA2511B4D468}"/>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208" name="Rectangle 207">
                <a:extLst>
                  <a:ext uri="{FF2B5EF4-FFF2-40B4-BE49-F238E27FC236}">
                    <a16:creationId xmlns:a16="http://schemas.microsoft.com/office/drawing/2014/main" id="{0BAE2EA2-B67F-43B1-9B81-965A72604EF4}"/>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209" name="Rectangle 208">
                <a:extLst>
                  <a:ext uri="{FF2B5EF4-FFF2-40B4-BE49-F238E27FC236}">
                    <a16:creationId xmlns:a16="http://schemas.microsoft.com/office/drawing/2014/main" id="{A64216C0-7F50-4B26-97B4-8F066ABDF984}"/>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204" name="Picture 203">
              <a:extLst>
                <a:ext uri="{FF2B5EF4-FFF2-40B4-BE49-F238E27FC236}">
                  <a16:creationId xmlns:a16="http://schemas.microsoft.com/office/drawing/2014/main" id="{752159DB-B678-41F0-8C45-61053FB086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nvGrpSpPr>
          <p:cNvPr id="243" name="Group 242">
            <a:extLst>
              <a:ext uri="{FF2B5EF4-FFF2-40B4-BE49-F238E27FC236}">
                <a16:creationId xmlns:a16="http://schemas.microsoft.com/office/drawing/2014/main" id="{D5A683F8-BF45-4E0A-9F41-17AFCD8574D6}"/>
              </a:ext>
            </a:extLst>
          </p:cNvPr>
          <p:cNvGrpSpPr/>
          <p:nvPr/>
        </p:nvGrpSpPr>
        <p:grpSpPr>
          <a:xfrm>
            <a:off x="3157862" y="2088577"/>
            <a:ext cx="6096001" cy="3598478"/>
            <a:chOff x="-6681665" y="-1468522"/>
            <a:chExt cx="6096001" cy="3598478"/>
          </a:xfrm>
        </p:grpSpPr>
        <p:sp>
          <p:nvSpPr>
            <p:cNvPr id="244" name="Rectangle: Rounded Corners 243">
              <a:extLst>
                <a:ext uri="{FF2B5EF4-FFF2-40B4-BE49-F238E27FC236}">
                  <a16:creationId xmlns:a16="http://schemas.microsoft.com/office/drawing/2014/main" id="{99C9AC5D-B471-453B-B20E-8D345E102EC0}"/>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5" name="Rectangle: Rounded Corners 244">
              <a:extLst>
                <a:ext uri="{FF2B5EF4-FFF2-40B4-BE49-F238E27FC236}">
                  <a16:creationId xmlns:a16="http://schemas.microsoft.com/office/drawing/2014/main" id="{9A10F364-B5AA-4E20-A2C1-3CAE5FAC2EB3}"/>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6" name="Rectangle: Rounded Corners 245">
              <a:extLst>
                <a:ext uri="{FF2B5EF4-FFF2-40B4-BE49-F238E27FC236}">
                  <a16:creationId xmlns:a16="http://schemas.microsoft.com/office/drawing/2014/main" id="{A2ACDF39-2EEE-4744-9DD2-D31B382ED019}"/>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7" name="Rectangle: Rounded Corners 246">
              <a:extLst>
                <a:ext uri="{FF2B5EF4-FFF2-40B4-BE49-F238E27FC236}">
                  <a16:creationId xmlns:a16="http://schemas.microsoft.com/office/drawing/2014/main" id="{492F212A-D1D6-4C95-A85E-5AD5FE457690}"/>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8" name="TextBox 247">
              <a:extLst>
                <a:ext uri="{FF2B5EF4-FFF2-40B4-BE49-F238E27FC236}">
                  <a16:creationId xmlns:a16="http://schemas.microsoft.com/office/drawing/2014/main" id="{10E29DD6-01E5-4EC4-A310-30243387C4B6}"/>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249" name="TextBox 248">
              <a:extLst>
                <a:ext uri="{FF2B5EF4-FFF2-40B4-BE49-F238E27FC236}">
                  <a16:creationId xmlns:a16="http://schemas.microsoft.com/office/drawing/2014/main" id="{F233AC53-C831-422D-A332-FBF20BFDB7BF}"/>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250" name="Rectangle 249">
              <a:extLst>
                <a:ext uri="{FF2B5EF4-FFF2-40B4-BE49-F238E27FC236}">
                  <a16:creationId xmlns:a16="http://schemas.microsoft.com/office/drawing/2014/main" id="{FEFA9FC7-7B0C-4A0B-B5F2-A0CDC72BAC4B}"/>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251" name="Isosceles Triangle 250">
              <a:extLst>
                <a:ext uri="{FF2B5EF4-FFF2-40B4-BE49-F238E27FC236}">
                  <a16:creationId xmlns:a16="http://schemas.microsoft.com/office/drawing/2014/main" id="{05AD73B6-5F3F-411E-85A1-B9953BE67B90}"/>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252" name="Rectangle 251">
              <a:extLst>
                <a:ext uri="{FF2B5EF4-FFF2-40B4-BE49-F238E27FC236}">
                  <a16:creationId xmlns:a16="http://schemas.microsoft.com/office/drawing/2014/main" id="{DE8753AD-3E15-45E5-A7B5-23E32315CD72}"/>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253" name="Rectangle 252">
              <a:extLst>
                <a:ext uri="{FF2B5EF4-FFF2-40B4-BE49-F238E27FC236}">
                  <a16:creationId xmlns:a16="http://schemas.microsoft.com/office/drawing/2014/main" id="{33BBC044-0BAA-4729-B333-B9E0A466F074}"/>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254" name="Rectangle 253">
              <a:extLst>
                <a:ext uri="{FF2B5EF4-FFF2-40B4-BE49-F238E27FC236}">
                  <a16:creationId xmlns:a16="http://schemas.microsoft.com/office/drawing/2014/main" id="{52A0AD98-0F59-42FD-8123-1CB3F4E4A42F}"/>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255" name="Rectangle 254">
              <a:extLst>
                <a:ext uri="{FF2B5EF4-FFF2-40B4-BE49-F238E27FC236}">
                  <a16:creationId xmlns:a16="http://schemas.microsoft.com/office/drawing/2014/main" id="{21844AC6-AF80-40C4-BC20-3DE2705AC9F0}"/>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256" name="Picture 255">
              <a:extLst>
                <a:ext uri="{FF2B5EF4-FFF2-40B4-BE49-F238E27FC236}">
                  <a16:creationId xmlns:a16="http://schemas.microsoft.com/office/drawing/2014/main" id="{0BA8506D-F567-4F3B-BB54-164D450048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257" name="Rectangle 256">
              <a:extLst>
                <a:ext uri="{FF2B5EF4-FFF2-40B4-BE49-F238E27FC236}">
                  <a16:creationId xmlns:a16="http://schemas.microsoft.com/office/drawing/2014/main" id="{16B8445F-0CDC-470E-8753-77D14A573201}"/>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258" name="Rectangle 257">
              <a:extLst>
                <a:ext uri="{FF2B5EF4-FFF2-40B4-BE49-F238E27FC236}">
                  <a16:creationId xmlns:a16="http://schemas.microsoft.com/office/drawing/2014/main" id="{0EFC952E-4888-4F82-8C8C-12F232285277}"/>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259" name="Rectangle 258">
              <a:extLst>
                <a:ext uri="{FF2B5EF4-FFF2-40B4-BE49-F238E27FC236}">
                  <a16:creationId xmlns:a16="http://schemas.microsoft.com/office/drawing/2014/main" id="{AD1A019F-1350-4A4F-BC9F-A248D3253E98}"/>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260" name="Rectangle 259">
              <a:extLst>
                <a:ext uri="{FF2B5EF4-FFF2-40B4-BE49-F238E27FC236}">
                  <a16:creationId xmlns:a16="http://schemas.microsoft.com/office/drawing/2014/main" id="{E00314E7-603A-40AC-BD9A-2315FD02E885}"/>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261" name="Rectangle 260">
              <a:extLst>
                <a:ext uri="{FF2B5EF4-FFF2-40B4-BE49-F238E27FC236}">
                  <a16:creationId xmlns:a16="http://schemas.microsoft.com/office/drawing/2014/main" id="{BBDA8B8F-790A-4D02-9023-238D9990B396}"/>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262" name="Rectangle 261">
              <a:extLst>
                <a:ext uri="{FF2B5EF4-FFF2-40B4-BE49-F238E27FC236}">
                  <a16:creationId xmlns:a16="http://schemas.microsoft.com/office/drawing/2014/main" id="{4AEB45B0-979B-4EC1-A428-E5C0599EA12A}"/>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263" name="Rectangle 262">
              <a:extLst>
                <a:ext uri="{FF2B5EF4-FFF2-40B4-BE49-F238E27FC236}">
                  <a16:creationId xmlns:a16="http://schemas.microsoft.com/office/drawing/2014/main" id="{3E818FAA-4BD4-4465-A538-65CCCDE25E4A}"/>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264" name="Rectangle 263">
              <a:extLst>
                <a:ext uri="{FF2B5EF4-FFF2-40B4-BE49-F238E27FC236}">
                  <a16:creationId xmlns:a16="http://schemas.microsoft.com/office/drawing/2014/main" id="{B8419A8B-1E20-4D5C-81BB-07F193A45D50}"/>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265" name="Rectangle 264">
              <a:extLst>
                <a:ext uri="{FF2B5EF4-FFF2-40B4-BE49-F238E27FC236}">
                  <a16:creationId xmlns:a16="http://schemas.microsoft.com/office/drawing/2014/main" id="{57813C48-1DAC-4EF4-9F34-3DFDDA8B4966}"/>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6" name="Rectangle 265">
              <a:extLst>
                <a:ext uri="{FF2B5EF4-FFF2-40B4-BE49-F238E27FC236}">
                  <a16:creationId xmlns:a16="http://schemas.microsoft.com/office/drawing/2014/main" id="{A5CC446F-88D8-4FA7-AD54-64972F250881}"/>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267" name="Rectangle 266">
              <a:extLst>
                <a:ext uri="{FF2B5EF4-FFF2-40B4-BE49-F238E27FC236}">
                  <a16:creationId xmlns:a16="http://schemas.microsoft.com/office/drawing/2014/main" id="{08F236EA-85D3-42C1-8046-609962CEF148}"/>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268" name="Oval 267">
              <a:extLst>
                <a:ext uri="{FF2B5EF4-FFF2-40B4-BE49-F238E27FC236}">
                  <a16:creationId xmlns:a16="http://schemas.microsoft.com/office/drawing/2014/main" id="{134F9A12-B2ED-4AA7-98F4-5E78EA82176A}"/>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9" name="Oval 268">
              <a:extLst>
                <a:ext uri="{FF2B5EF4-FFF2-40B4-BE49-F238E27FC236}">
                  <a16:creationId xmlns:a16="http://schemas.microsoft.com/office/drawing/2014/main" id="{2AD72189-3222-4CFE-AE18-29C83767C81F}"/>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0" name="Rectangle 269">
              <a:extLst>
                <a:ext uri="{FF2B5EF4-FFF2-40B4-BE49-F238E27FC236}">
                  <a16:creationId xmlns:a16="http://schemas.microsoft.com/office/drawing/2014/main" id="{C9FFD51E-8FEE-4E23-AAAA-28BB6242A8FF}"/>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271" name="Rectangle 270">
              <a:extLst>
                <a:ext uri="{FF2B5EF4-FFF2-40B4-BE49-F238E27FC236}">
                  <a16:creationId xmlns:a16="http://schemas.microsoft.com/office/drawing/2014/main" id="{68B0C19F-9002-41FA-BA32-857CA18AFF0A}"/>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2" name="Rectangle 271">
              <a:extLst>
                <a:ext uri="{FF2B5EF4-FFF2-40B4-BE49-F238E27FC236}">
                  <a16:creationId xmlns:a16="http://schemas.microsoft.com/office/drawing/2014/main" id="{095F79A1-58EF-4812-B6CD-0CDE29A8E5F5}"/>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273" name="Rectangle: Rounded Corners 272">
              <a:extLst>
                <a:ext uri="{FF2B5EF4-FFF2-40B4-BE49-F238E27FC236}">
                  <a16:creationId xmlns:a16="http://schemas.microsoft.com/office/drawing/2014/main" id="{A2A65FC7-6775-4B76-A942-0381ED2B591F}"/>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
        <p:nvSpPr>
          <p:cNvPr id="99" name="TextBox 98">
            <a:extLst>
              <a:ext uri="{FF2B5EF4-FFF2-40B4-BE49-F238E27FC236}">
                <a16:creationId xmlns:a16="http://schemas.microsoft.com/office/drawing/2014/main" id="{E69312A5-6A7C-441D-8F85-B2B2A9DC4348}"/>
              </a:ext>
            </a:extLst>
          </p:cNvPr>
          <p:cNvSpPr txBox="1"/>
          <p:nvPr/>
        </p:nvSpPr>
        <p:spPr>
          <a:xfrm>
            <a:off x="-5530948" y="1457484"/>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1586806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000">
        <p159:morph option="byObject"/>
      </p:transition>
    </mc:Choice>
    <mc:Fallback xmlns="">
      <p:transition spd="slow" advTm="2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8" name="Rectangle 47">
            <a:extLst>
              <a:ext uri="{FF2B5EF4-FFF2-40B4-BE49-F238E27FC236}">
                <a16:creationId xmlns:a16="http://schemas.microsoft.com/office/drawing/2014/main" id="{DB3097D0-727C-44EA-871D-6B86E0F4DD20}"/>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49" name="Group 48">
            <a:extLst>
              <a:ext uri="{FF2B5EF4-FFF2-40B4-BE49-F238E27FC236}">
                <a16:creationId xmlns:a16="http://schemas.microsoft.com/office/drawing/2014/main" id="{4F754CE7-327E-493C-8BEA-06F8F8DCC851}"/>
              </a:ext>
            </a:extLst>
          </p:cNvPr>
          <p:cNvGrpSpPr/>
          <p:nvPr/>
        </p:nvGrpSpPr>
        <p:grpSpPr>
          <a:xfrm>
            <a:off x="3157862" y="2088577"/>
            <a:ext cx="6096001" cy="3598478"/>
            <a:chOff x="-6681665" y="-1468522"/>
            <a:chExt cx="6096001" cy="3598478"/>
          </a:xfrm>
        </p:grpSpPr>
        <p:sp>
          <p:nvSpPr>
            <p:cNvPr id="51" name="Rectangle: Rounded Corners 50">
              <a:extLst>
                <a:ext uri="{FF2B5EF4-FFF2-40B4-BE49-F238E27FC236}">
                  <a16:creationId xmlns:a16="http://schemas.microsoft.com/office/drawing/2014/main" id="{BC707603-C781-4DF9-B013-A38A2046BF07}"/>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2" name="Rectangle: Rounded Corners 51">
              <a:extLst>
                <a:ext uri="{FF2B5EF4-FFF2-40B4-BE49-F238E27FC236}">
                  <a16:creationId xmlns:a16="http://schemas.microsoft.com/office/drawing/2014/main" id="{6CE619A5-B903-4DC6-804F-65F266763420}"/>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3" name="Rectangle: Rounded Corners 52">
              <a:extLst>
                <a:ext uri="{FF2B5EF4-FFF2-40B4-BE49-F238E27FC236}">
                  <a16:creationId xmlns:a16="http://schemas.microsoft.com/office/drawing/2014/main" id="{7611CC15-717F-49F7-A2DA-14F290927096}"/>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4" name="Rectangle: Rounded Corners 53">
              <a:extLst>
                <a:ext uri="{FF2B5EF4-FFF2-40B4-BE49-F238E27FC236}">
                  <a16:creationId xmlns:a16="http://schemas.microsoft.com/office/drawing/2014/main" id="{59236AFD-35F9-4A9B-930A-1BBB9D77F2CA}"/>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TextBox 54">
              <a:extLst>
                <a:ext uri="{FF2B5EF4-FFF2-40B4-BE49-F238E27FC236}">
                  <a16:creationId xmlns:a16="http://schemas.microsoft.com/office/drawing/2014/main" id="{D6E19D01-C09A-4E55-BCB5-F59DD69F2BA1}"/>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6" name="TextBox 55">
              <a:extLst>
                <a:ext uri="{FF2B5EF4-FFF2-40B4-BE49-F238E27FC236}">
                  <a16:creationId xmlns:a16="http://schemas.microsoft.com/office/drawing/2014/main" id="{897DA51C-FBEA-46E8-A474-A9ECDB971423}"/>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57" name="Rectangle 56">
              <a:extLst>
                <a:ext uri="{FF2B5EF4-FFF2-40B4-BE49-F238E27FC236}">
                  <a16:creationId xmlns:a16="http://schemas.microsoft.com/office/drawing/2014/main" id="{6CF44766-3B2E-4598-8284-02010E96471C}"/>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59" name="Isosceles Triangle 58">
              <a:extLst>
                <a:ext uri="{FF2B5EF4-FFF2-40B4-BE49-F238E27FC236}">
                  <a16:creationId xmlns:a16="http://schemas.microsoft.com/office/drawing/2014/main" id="{B0D1DCE2-3AFB-4782-B803-994031E4675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A89AAF88-C6D2-4090-9504-4FD771DF8ADD}"/>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1" name="Rectangle 60">
              <a:extLst>
                <a:ext uri="{FF2B5EF4-FFF2-40B4-BE49-F238E27FC236}">
                  <a16:creationId xmlns:a16="http://schemas.microsoft.com/office/drawing/2014/main" id="{A063E626-06B7-4550-A02D-48EED500C26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2" name="Rectangle 61">
              <a:extLst>
                <a:ext uri="{FF2B5EF4-FFF2-40B4-BE49-F238E27FC236}">
                  <a16:creationId xmlns:a16="http://schemas.microsoft.com/office/drawing/2014/main" id="{516B86CB-CB8B-46C7-8034-D730D5840D74}"/>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5EF1AF8B-E73B-4B52-9D1E-4A2E5C114471}"/>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64" name="Picture 63">
              <a:extLst>
                <a:ext uri="{FF2B5EF4-FFF2-40B4-BE49-F238E27FC236}">
                  <a16:creationId xmlns:a16="http://schemas.microsoft.com/office/drawing/2014/main" id="{F836B94B-7D48-470C-AE54-149047F77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65" name="Rectangle 64">
              <a:extLst>
                <a:ext uri="{FF2B5EF4-FFF2-40B4-BE49-F238E27FC236}">
                  <a16:creationId xmlns:a16="http://schemas.microsoft.com/office/drawing/2014/main" id="{89662D11-700A-404A-B5C3-A07A23CBFA6A}"/>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66" name="Rectangle 65">
              <a:extLst>
                <a:ext uri="{FF2B5EF4-FFF2-40B4-BE49-F238E27FC236}">
                  <a16:creationId xmlns:a16="http://schemas.microsoft.com/office/drawing/2014/main" id="{FF935B5C-DB74-4BA1-BD28-D8902A64E6FF}"/>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67" name="Rectangle 66">
              <a:extLst>
                <a:ext uri="{FF2B5EF4-FFF2-40B4-BE49-F238E27FC236}">
                  <a16:creationId xmlns:a16="http://schemas.microsoft.com/office/drawing/2014/main" id="{57AD4830-EEB7-4957-9826-622EA00F944D}"/>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69" name="Rectangle 68">
              <a:extLst>
                <a:ext uri="{FF2B5EF4-FFF2-40B4-BE49-F238E27FC236}">
                  <a16:creationId xmlns:a16="http://schemas.microsoft.com/office/drawing/2014/main" id="{313CBB41-D7EB-4F0B-8DD9-A9351E1F32D3}"/>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70" name="Rectangle 69">
              <a:extLst>
                <a:ext uri="{FF2B5EF4-FFF2-40B4-BE49-F238E27FC236}">
                  <a16:creationId xmlns:a16="http://schemas.microsoft.com/office/drawing/2014/main" id="{94170CBC-BE03-468F-BEB0-E3FE8E19770E}"/>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71" name="Rectangle 70">
              <a:extLst>
                <a:ext uri="{FF2B5EF4-FFF2-40B4-BE49-F238E27FC236}">
                  <a16:creationId xmlns:a16="http://schemas.microsoft.com/office/drawing/2014/main" id="{8C063F3D-CA8C-4B88-9975-F5E02DC11A3E}"/>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72" name="Rectangle 71">
              <a:extLst>
                <a:ext uri="{FF2B5EF4-FFF2-40B4-BE49-F238E27FC236}">
                  <a16:creationId xmlns:a16="http://schemas.microsoft.com/office/drawing/2014/main" id="{AA031D33-35DF-4D4F-8C95-6CBD95E1CE02}"/>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73" name="Rectangle 72">
              <a:extLst>
                <a:ext uri="{FF2B5EF4-FFF2-40B4-BE49-F238E27FC236}">
                  <a16:creationId xmlns:a16="http://schemas.microsoft.com/office/drawing/2014/main" id="{20287004-0B7E-4623-A005-91142AA4919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74" name="Rectangle 73">
              <a:extLst>
                <a:ext uri="{FF2B5EF4-FFF2-40B4-BE49-F238E27FC236}">
                  <a16:creationId xmlns:a16="http://schemas.microsoft.com/office/drawing/2014/main" id="{CFABE9C8-DA33-43C7-89BD-49EA9C96BEEB}"/>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Rectangle 74">
              <a:extLst>
                <a:ext uri="{FF2B5EF4-FFF2-40B4-BE49-F238E27FC236}">
                  <a16:creationId xmlns:a16="http://schemas.microsoft.com/office/drawing/2014/main" id="{7D587CEB-427E-4F42-8785-5ED693BB2EC0}"/>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76" name="Rectangle 75">
              <a:extLst>
                <a:ext uri="{FF2B5EF4-FFF2-40B4-BE49-F238E27FC236}">
                  <a16:creationId xmlns:a16="http://schemas.microsoft.com/office/drawing/2014/main" id="{DDE64473-DAA0-4D87-BDB1-4A2EF3F1E165}"/>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77" name="Oval 76">
              <a:extLst>
                <a:ext uri="{FF2B5EF4-FFF2-40B4-BE49-F238E27FC236}">
                  <a16:creationId xmlns:a16="http://schemas.microsoft.com/office/drawing/2014/main" id="{CE546E2A-D145-4F99-A44B-452BE2C4B77B}"/>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Oval 77">
              <a:extLst>
                <a:ext uri="{FF2B5EF4-FFF2-40B4-BE49-F238E27FC236}">
                  <a16:creationId xmlns:a16="http://schemas.microsoft.com/office/drawing/2014/main" id="{7C251645-99C6-4443-B339-19FB37E80859}"/>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Rectangle 78">
              <a:extLst>
                <a:ext uri="{FF2B5EF4-FFF2-40B4-BE49-F238E27FC236}">
                  <a16:creationId xmlns:a16="http://schemas.microsoft.com/office/drawing/2014/main" id="{8F41580C-9C8A-434D-AA47-CF8193458428}"/>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78C20AD2-163E-49D2-9BCE-B6F1F1BBE1A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ectangle 80">
              <a:extLst>
                <a:ext uri="{FF2B5EF4-FFF2-40B4-BE49-F238E27FC236}">
                  <a16:creationId xmlns:a16="http://schemas.microsoft.com/office/drawing/2014/main" id="{DEB2D298-A4CB-429E-8F39-131F3D59D8C9}"/>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CDD9DB45-E757-4DD7-BC65-141C6B22E51F}"/>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3218743686"/>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48" name="Rectangle 47">
            <a:extLst>
              <a:ext uri="{FF2B5EF4-FFF2-40B4-BE49-F238E27FC236}">
                <a16:creationId xmlns:a16="http://schemas.microsoft.com/office/drawing/2014/main" id="{8F1C458D-7BDA-46FD-B2F1-B303B64C3A0D}"/>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49" name="Group 48">
            <a:extLst>
              <a:ext uri="{FF2B5EF4-FFF2-40B4-BE49-F238E27FC236}">
                <a16:creationId xmlns:a16="http://schemas.microsoft.com/office/drawing/2014/main" id="{25E3A68B-1C33-458E-BF29-436C1A298232}"/>
              </a:ext>
            </a:extLst>
          </p:cNvPr>
          <p:cNvGrpSpPr/>
          <p:nvPr/>
        </p:nvGrpSpPr>
        <p:grpSpPr>
          <a:xfrm>
            <a:off x="3157862" y="2088577"/>
            <a:ext cx="6096001" cy="3598478"/>
            <a:chOff x="-6681665" y="-1468522"/>
            <a:chExt cx="6096001" cy="3598478"/>
          </a:xfrm>
        </p:grpSpPr>
        <p:sp>
          <p:nvSpPr>
            <p:cNvPr id="51" name="Rectangle: Rounded Corners 50">
              <a:extLst>
                <a:ext uri="{FF2B5EF4-FFF2-40B4-BE49-F238E27FC236}">
                  <a16:creationId xmlns:a16="http://schemas.microsoft.com/office/drawing/2014/main" id="{F7069C3B-7D0F-4BDA-86FB-D814A020F82B}"/>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2" name="Rectangle: Rounded Corners 51">
              <a:extLst>
                <a:ext uri="{FF2B5EF4-FFF2-40B4-BE49-F238E27FC236}">
                  <a16:creationId xmlns:a16="http://schemas.microsoft.com/office/drawing/2014/main" id="{BFB6F23D-7ACB-4FB8-99BB-0C9958EC5CA6}"/>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3" name="Rectangle: Rounded Corners 52">
              <a:extLst>
                <a:ext uri="{FF2B5EF4-FFF2-40B4-BE49-F238E27FC236}">
                  <a16:creationId xmlns:a16="http://schemas.microsoft.com/office/drawing/2014/main" id="{3832F347-BAC7-45FC-8FD9-EAF5C9DD7CA3}"/>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4" name="Rectangle: Rounded Corners 53">
              <a:extLst>
                <a:ext uri="{FF2B5EF4-FFF2-40B4-BE49-F238E27FC236}">
                  <a16:creationId xmlns:a16="http://schemas.microsoft.com/office/drawing/2014/main" id="{7189B861-66AC-4128-8860-CFB842E8CA8C}"/>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5" name="TextBox 54">
              <a:extLst>
                <a:ext uri="{FF2B5EF4-FFF2-40B4-BE49-F238E27FC236}">
                  <a16:creationId xmlns:a16="http://schemas.microsoft.com/office/drawing/2014/main" id="{CBCFDC08-F8E6-4CB1-A683-90C1C49ACF74}"/>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6" name="TextBox 55">
              <a:extLst>
                <a:ext uri="{FF2B5EF4-FFF2-40B4-BE49-F238E27FC236}">
                  <a16:creationId xmlns:a16="http://schemas.microsoft.com/office/drawing/2014/main" id="{6C4EA5CC-F77E-469E-9ACB-0F6D60B0B4B0}"/>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57" name="Rectangle 56">
              <a:extLst>
                <a:ext uri="{FF2B5EF4-FFF2-40B4-BE49-F238E27FC236}">
                  <a16:creationId xmlns:a16="http://schemas.microsoft.com/office/drawing/2014/main" id="{3C52831B-8C14-40A1-8C02-DFBD95B7DF85}"/>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59" name="Isosceles Triangle 58">
              <a:extLst>
                <a:ext uri="{FF2B5EF4-FFF2-40B4-BE49-F238E27FC236}">
                  <a16:creationId xmlns:a16="http://schemas.microsoft.com/office/drawing/2014/main" id="{44566FC5-587E-432C-8982-BE9F1E240F1B}"/>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F0F4C119-F3BF-4F7D-AC0A-CF370D73A0E1}"/>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1" name="Rectangle 60">
              <a:extLst>
                <a:ext uri="{FF2B5EF4-FFF2-40B4-BE49-F238E27FC236}">
                  <a16:creationId xmlns:a16="http://schemas.microsoft.com/office/drawing/2014/main" id="{7E565AF4-97E3-4324-9519-C934040EA7DD}"/>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2" name="Rectangle 61">
              <a:extLst>
                <a:ext uri="{FF2B5EF4-FFF2-40B4-BE49-F238E27FC236}">
                  <a16:creationId xmlns:a16="http://schemas.microsoft.com/office/drawing/2014/main" id="{B69783B8-391B-4CEA-8AD1-CC3A27BE1151}"/>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DB465D17-C6E9-48C0-A12E-CEC4657A1F7D}"/>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64" name="Picture 63">
              <a:extLst>
                <a:ext uri="{FF2B5EF4-FFF2-40B4-BE49-F238E27FC236}">
                  <a16:creationId xmlns:a16="http://schemas.microsoft.com/office/drawing/2014/main" id="{96BEE440-092E-496A-9038-1164BED169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65" name="Rectangle 64">
              <a:extLst>
                <a:ext uri="{FF2B5EF4-FFF2-40B4-BE49-F238E27FC236}">
                  <a16:creationId xmlns:a16="http://schemas.microsoft.com/office/drawing/2014/main" id="{B99DBF20-C0F6-4A9D-800D-5CA62066CFB3}"/>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66" name="Rectangle 65">
              <a:extLst>
                <a:ext uri="{FF2B5EF4-FFF2-40B4-BE49-F238E27FC236}">
                  <a16:creationId xmlns:a16="http://schemas.microsoft.com/office/drawing/2014/main" id="{E3A4ECED-10D8-4B84-85E8-685E3F059369}"/>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67" name="Rectangle 66">
              <a:extLst>
                <a:ext uri="{FF2B5EF4-FFF2-40B4-BE49-F238E27FC236}">
                  <a16:creationId xmlns:a16="http://schemas.microsoft.com/office/drawing/2014/main" id="{3AC6B78B-BAE0-4037-9256-AD73BDFE98C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69" name="Rectangle 68">
              <a:extLst>
                <a:ext uri="{FF2B5EF4-FFF2-40B4-BE49-F238E27FC236}">
                  <a16:creationId xmlns:a16="http://schemas.microsoft.com/office/drawing/2014/main" id="{D8DE7852-B973-4560-BBCD-8BD6116CF48E}"/>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70" name="Rectangle 69">
              <a:extLst>
                <a:ext uri="{FF2B5EF4-FFF2-40B4-BE49-F238E27FC236}">
                  <a16:creationId xmlns:a16="http://schemas.microsoft.com/office/drawing/2014/main" id="{CA32D63B-A5DB-4BA1-9E71-70179B8085F5}"/>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71" name="Rectangle 70">
              <a:extLst>
                <a:ext uri="{FF2B5EF4-FFF2-40B4-BE49-F238E27FC236}">
                  <a16:creationId xmlns:a16="http://schemas.microsoft.com/office/drawing/2014/main" id="{7EBBF738-963F-4687-A4CF-964F2B1956B9}"/>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72" name="Rectangle 71">
              <a:extLst>
                <a:ext uri="{FF2B5EF4-FFF2-40B4-BE49-F238E27FC236}">
                  <a16:creationId xmlns:a16="http://schemas.microsoft.com/office/drawing/2014/main" id="{6478E39F-2B8F-49FC-8F54-4DE741300B2E}"/>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73" name="Rectangle 72">
              <a:extLst>
                <a:ext uri="{FF2B5EF4-FFF2-40B4-BE49-F238E27FC236}">
                  <a16:creationId xmlns:a16="http://schemas.microsoft.com/office/drawing/2014/main" id="{D3445046-6366-4AE7-887C-F91106117CF7}"/>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74" name="Rectangle 73">
              <a:extLst>
                <a:ext uri="{FF2B5EF4-FFF2-40B4-BE49-F238E27FC236}">
                  <a16:creationId xmlns:a16="http://schemas.microsoft.com/office/drawing/2014/main" id="{4E7DD9DE-D68A-46AC-B3D5-B5973C67C2EB}"/>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5" name="Rectangle 74">
              <a:extLst>
                <a:ext uri="{FF2B5EF4-FFF2-40B4-BE49-F238E27FC236}">
                  <a16:creationId xmlns:a16="http://schemas.microsoft.com/office/drawing/2014/main" id="{54019DC5-794D-4D56-95A3-85513F149433}"/>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76" name="Rectangle 75">
              <a:extLst>
                <a:ext uri="{FF2B5EF4-FFF2-40B4-BE49-F238E27FC236}">
                  <a16:creationId xmlns:a16="http://schemas.microsoft.com/office/drawing/2014/main" id="{6EDF907F-206C-47C5-8C1B-B8BF9C2CF1F7}"/>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77" name="Oval 76">
              <a:extLst>
                <a:ext uri="{FF2B5EF4-FFF2-40B4-BE49-F238E27FC236}">
                  <a16:creationId xmlns:a16="http://schemas.microsoft.com/office/drawing/2014/main" id="{56170B02-2872-471E-8395-228B31EBDB74}"/>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Oval 77">
              <a:extLst>
                <a:ext uri="{FF2B5EF4-FFF2-40B4-BE49-F238E27FC236}">
                  <a16:creationId xmlns:a16="http://schemas.microsoft.com/office/drawing/2014/main" id="{AB943F9A-65E7-40A2-9911-A7DA235DDB80}"/>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9" name="Rectangle 78">
              <a:extLst>
                <a:ext uri="{FF2B5EF4-FFF2-40B4-BE49-F238E27FC236}">
                  <a16:creationId xmlns:a16="http://schemas.microsoft.com/office/drawing/2014/main" id="{F4052272-861A-4D63-A71B-C6BA7E7993C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991A1E1F-784F-4885-868C-15AA05D6CA24}"/>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ectangle 80">
              <a:extLst>
                <a:ext uri="{FF2B5EF4-FFF2-40B4-BE49-F238E27FC236}">
                  <a16:creationId xmlns:a16="http://schemas.microsoft.com/office/drawing/2014/main" id="{CFE15EB2-AAEB-4816-81F8-2B2B6DA80567}"/>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4AB2F07C-6F74-4B57-81BA-B9BD64F03E9D}"/>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pic>
        <p:nvPicPr>
          <p:cNvPr id="83" name="Picture 82">
            <a:extLst>
              <a:ext uri="{FF2B5EF4-FFF2-40B4-BE49-F238E27FC236}">
                <a16:creationId xmlns:a16="http://schemas.microsoft.com/office/drawing/2014/main" id="{2475C94B-D116-447D-8797-F784F2D245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59701" y="2058229"/>
            <a:ext cx="6096000" cy="3637280"/>
          </a:xfrm>
          <a:prstGeom prst="rect">
            <a:avLst/>
          </a:prstGeom>
        </p:spPr>
      </p:pic>
    </p:spTree>
    <p:extLst>
      <p:ext uri="{BB962C8B-B14F-4D97-AF65-F5344CB8AC3E}">
        <p14:creationId xmlns:p14="http://schemas.microsoft.com/office/powerpoint/2010/main" val="425709013"/>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61D7742-3A41-488C-8C5E-9F90A37D713D}"/>
              </a:ext>
            </a:extLst>
          </p:cNvPr>
          <p:cNvGrpSpPr/>
          <p:nvPr/>
        </p:nvGrpSpPr>
        <p:grpSpPr>
          <a:xfrm>
            <a:off x="-1043" y="-411"/>
            <a:ext cx="12192000" cy="902541"/>
            <a:chOff x="-13366392" y="-1481511"/>
            <a:chExt cx="12192000" cy="902541"/>
          </a:xfrm>
        </p:grpSpPr>
        <p:sp>
          <p:nvSpPr>
            <p:cNvPr id="4" name="Rectangle 3">
              <a:extLst>
                <a:ext uri="{FF2B5EF4-FFF2-40B4-BE49-F238E27FC236}">
                  <a16:creationId xmlns:a16="http://schemas.microsoft.com/office/drawing/2014/main" id="{649BC03F-C5F7-4894-AE30-4A04C957ED66}"/>
                </a:ext>
              </a:extLst>
            </p:cNvPr>
            <p:cNvSpPr/>
            <p:nvPr/>
          </p:nvSpPr>
          <p:spPr>
            <a:xfrm>
              <a:off x="-13366392" y="-148151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13366392" y="-1481511"/>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438987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5489201" y="-1481511"/>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3392923"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7858484" y="-1481511"/>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77655" y="-1481511"/>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8765067" y="-1481511"/>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BAD67DDB-829E-48C5-B086-CD56CC38399F}"/>
                </a:ext>
              </a:extLst>
            </p:cNvPr>
            <p:cNvSpPr/>
            <p:nvPr/>
          </p:nvSpPr>
          <p:spPr>
            <a:xfrm>
              <a:off x="-12917968" y="-121962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2418448" y="-1474709"/>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7726" y="13335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BEDD61E8-D68C-45ED-A2FD-5F8F87D40BAE}"/>
              </a:ext>
            </a:extLst>
          </p:cNvPr>
          <p:cNvGrpSpPr/>
          <p:nvPr/>
        </p:nvGrpSpPr>
        <p:grpSpPr>
          <a:xfrm>
            <a:off x="-7704" y="1089225"/>
            <a:ext cx="12021730" cy="11014593"/>
            <a:chOff x="-7704" y="1089225"/>
            <a:chExt cx="12021730" cy="11014593"/>
          </a:xfrm>
        </p:grpSpPr>
        <p:grpSp>
          <p:nvGrpSpPr>
            <p:cNvPr id="9" name="Group 8">
              <a:extLst>
                <a:ext uri="{FF2B5EF4-FFF2-40B4-BE49-F238E27FC236}">
                  <a16:creationId xmlns:a16="http://schemas.microsoft.com/office/drawing/2014/main" id="{77989F7C-333E-42EF-ADE1-DCFF44C9B2B1}"/>
                </a:ext>
              </a:extLst>
            </p:cNvPr>
            <p:cNvGrpSpPr/>
            <p:nvPr/>
          </p:nvGrpSpPr>
          <p:grpSpPr>
            <a:xfrm>
              <a:off x="-7704" y="1089225"/>
              <a:ext cx="12021730" cy="11014593"/>
              <a:chOff x="8485" y="16264"/>
              <a:chExt cx="12021730" cy="11014593"/>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162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02097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55235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328099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328099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32809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57851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57851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57851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8087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105685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8326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83260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83260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108306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grpSp>
        <p:pic>
          <p:nvPicPr>
            <p:cNvPr id="68" name="Picture 67">
              <a:extLst>
                <a:ext uri="{FF2B5EF4-FFF2-40B4-BE49-F238E27FC236}">
                  <a16:creationId xmlns:a16="http://schemas.microsoft.com/office/drawing/2014/main" id="{B584A767-F378-4D46-9379-D7F5AB6D4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153" y="2481604"/>
              <a:ext cx="1428535" cy="1409292"/>
            </a:xfrm>
            <a:prstGeom prst="rect">
              <a:avLst/>
            </a:prstGeom>
            <a:ln>
              <a:noFill/>
            </a:ln>
          </p:spPr>
        </p:pic>
      </p:grpSp>
      <p:sp>
        <p:nvSpPr>
          <p:cNvPr id="83" name="Rectangle 82">
            <a:extLst>
              <a:ext uri="{FF2B5EF4-FFF2-40B4-BE49-F238E27FC236}">
                <a16:creationId xmlns:a16="http://schemas.microsoft.com/office/drawing/2014/main" id="{28E65812-DE90-4069-BF2E-8B85000F674D}"/>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84" name="Picture 83">
            <a:extLst>
              <a:ext uri="{FF2B5EF4-FFF2-40B4-BE49-F238E27FC236}">
                <a16:creationId xmlns:a16="http://schemas.microsoft.com/office/drawing/2014/main" id="{68A2B847-64ED-4AEC-9E3C-AD4EE5E30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grpSp>
        <p:nvGrpSpPr>
          <p:cNvPr id="48" name="Group 47">
            <a:extLst>
              <a:ext uri="{FF2B5EF4-FFF2-40B4-BE49-F238E27FC236}">
                <a16:creationId xmlns:a16="http://schemas.microsoft.com/office/drawing/2014/main" id="{1B2106DB-EB37-4F1D-9A2F-B8CD63338D5C}"/>
              </a:ext>
            </a:extLst>
          </p:cNvPr>
          <p:cNvGrpSpPr/>
          <p:nvPr/>
        </p:nvGrpSpPr>
        <p:grpSpPr>
          <a:xfrm>
            <a:off x="-10012038" y="2088577"/>
            <a:ext cx="6096001" cy="3598478"/>
            <a:chOff x="-6681665" y="-1468522"/>
            <a:chExt cx="6096001" cy="3598478"/>
          </a:xfrm>
        </p:grpSpPr>
        <p:sp>
          <p:nvSpPr>
            <p:cNvPr id="49" name="Rectangle: Rounded Corners 48">
              <a:extLst>
                <a:ext uri="{FF2B5EF4-FFF2-40B4-BE49-F238E27FC236}">
                  <a16:creationId xmlns:a16="http://schemas.microsoft.com/office/drawing/2014/main" id="{7673F0CB-0EC5-421F-814E-EA0402EBD0DA}"/>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1" name="Rectangle: Rounded Corners 50">
              <a:extLst>
                <a:ext uri="{FF2B5EF4-FFF2-40B4-BE49-F238E27FC236}">
                  <a16:creationId xmlns:a16="http://schemas.microsoft.com/office/drawing/2014/main" id="{1F386559-05C6-4D89-BB61-37A4D42D5C07}"/>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2" name="Rectangle: Rounded Corners 51">
              <a:extLst>
                <a:ext uri="{FF2B5EF4-FFF2-40B4-BE49-F238E27FC236}">
                  <a16:creationId xmlns:a16="http://schemas.microsoft.com/office/drawing/2014/main" id="{877A06A5-11DA-45C5-A655-F3DD0DCF606E}"/>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3" name="Rectangle: Rounded Corners 52">
              <a:extLst>
                <a:ext uri="{FF2B5EF4-FFF2-40B4-BE49-F238E27FC236}">
                  <a16:creationId xmlns:a16="http://schemas.microsoft.com/office/drawing/2014/main" id="{2BF46A38-B617-4C3C-A5C7-7B41FAB482B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4" name="TextBox 53">
              <a:extLst>
                <a:ext uri="{FF2B5EF4-FFF2-40B4-BE49-F238E27FC236}">
                  <a16:creationId xmlns:a16="http://schemas.microsoft.com/office/drawing/2014/main" id="{D72FE819-0EDE-46E2-8A97-F57591A12F56}"/>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5" name="TextBox 54">
              <a:extLst>
                <a:ext uri="{FF2B5EF4-FFF2-40B4-BE49-F238E27FC236}">
                  <a16:creationId xmlns:a16="http://schemas.microsoft.com/office/drawing/2014/main" id="{73D43CC7-4C9B-4155-B663-2382C1176F3A}"/>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56" name="Rectangle 55">
              <a:extLst>
                <a:ext uri="{FF2B5EF4-FFF2-40B4-BE49-F238E27FC236}">
                  <a16:creationId xmlns:a16="http://schemas.microsoft.com/office/drawing/2014/main" id="{507550E4-3855-4201-BD35-985F6C825EC4}"/>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57" name="Isosceles Triangle 56">
              <a:extLst>
                <a:ext uri="{FF2B5EF4-FFF2-40B4-BE49-F238E27FC236}">
                  <a16:creationId xmlns:a16="http://schemas.microsoft.com/office/drawing/2014/main" id="{21FC2C73-AAC3-4918-B2C6-169A1DF5B49B}"/>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59" name="Rectangle 58">
              <a:extLst>
                <a:ext uri="{FF2B5EF4-FFF2-40B4-BE49-F238E27FC236}">
                  <a16:creationId xmlns:a16="http://schemas.microsoft.com/office/drawing/2014/main" id="{FAFC1CC2-708F-45E2-855F-187065DB17A6}"/>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0" name="Rectangle 59">
              <a:extLst>
                <a:ext uri="{FF2B5EF4-FFF2-40B4-BE49-F238E27FC236}">
                  <a16:creationId xmlns:a16="http://schemas.microsoft.com/office/drawing/2014/main" id="{8601016B-C022-4411-9A5F-9299D0B653CF}"/>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1" name="Rectangle 60">
              <a:extLst>
                <a:ext uri="{FF2B5EF4-FFF2-40B4-BE49-F238E27FC236}">
                  <a16:creationId xmlns:a16="http://schemas.microsoft.com/office/drawing/2014/main" id="{A6B74C2F-77E1-4D34-B590-5ECC904B57CC}"/>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62" name="Rectangle 61">
              <a:extLst>
                <a:ext uri="{FF2B5EF4-FFF2-40B4-BE49-F238E27FC236}">
                  <a16:creationId xmlns:a16="http://schemas.microsoft.com/office/drawing/2014/main" id="{CDD5F4BC-B88E-43BC-857F-376A79CF55DE}"/>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63" name="Picture 62">
              <a:extLst>
                <a:ext uri="{FF2B5EF4-FFF2-40B4-BE49-F238E27FC236}">
                  <a16:creationId xmlns:a16="http://schemas.microsoft.com/office/drawing/2014/main" id="{6AE8118A-BAAF-46B5-BA78-0191211BF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64" name="Rectangle 63">
              <a:extLst>
                <a:ext uri="{FF2B5EF4-FFF2-40B4-BE49-F238E27FC236}">
                  <a16:creationId xmlns:a16="http://schemas.microsoft.com/office/drawing/2014/main" id="{C307FFC3-3B8B-4CD7-A5AB-57F9E78C083E}"/>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65" name="Rectangle 64">
              <a:extLst>
                <a:ext uri="{FF2B5EF4-FFF2-40B4-BE49-F238E27FC236}">
                  <a16:creationId xmlns:a16="http://schemas.microsoft.com/office/drawing/2014/main" id="{D7DF938D-9FCF-4E90-A2BC-4C0A6614E4E8}"/>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66" name="Rectangle 65">
              <a:extLst>
                <a:ext uri="{FF2B5EF4-FFF2-40B4-BE49-F238E27FC236}">
                  <a16:creationId xmlns:a16="http://schemas.microsoft.com/office/drawing/2014/main" id="{6F92D08D-B4ED-4471-B259-6AAD37989383}"/>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67" name="Rectangle 66">
              <a:extLst>
                <a:ext uri="{FF2B5EF4-FFF2-40B4-BE49-F238E27FC236}">
                  <a16:creationId xmlns:a16="http://schemas.microsoft.com/office/drawing/2014/main" id="{59083CB7-5739-489F-8083-B3D1D892008B}"/>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69" name="Rectangle 68">
              <a:extLst>
                <a:ext uri="{FF2B5EF4-FFF2-40B4-BE49-F238E27FC236}">
                  <a16:creationId xmlns:a16="http://schemas.microsoft.com/office/drawing/2014/main" id="{7B5A3EB1-6EF0-4DFC-8FA4-D5B6485FDDB3}"/>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70" name="Rectangle 69">
              <a:extLst>
                <a:ext uri="{FF2B5EF4-FFF2-40B4-BE49-F238E27FC236}">
                  <a16:creationId xmlns:a16="http://schemas.microsoft.com/office/drawing/2014/main" id="{062A5587-B13F-406E-AC88-45D0D2F53C6D}"/>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71" name="Rectangle 70">
              <a:extLst>
                <a:ext uri="{FF2B5EF4-FFF2-40B4-BE49-F238E27FC236}">
                  <a16:creationId xmlns:a16="http://schemas.microsoft.com/office/drawing/2014/main" id="{3EE44FEC-3554-4834-A3B7-22F2ECEE2EA7}"/>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72" name="Rectangle 71">
              <a:extLst>
                <a:ext uri="{FF2B5EF4-FFF2-40B4-BE49-F238E27FC236}">
                  <a16:creationId xmlns:a16="http://schemas.microsoft.com/office/drawing/2014/main" id="{D9E5A246-F627-4AAA-A350-7B8F70F4C27E}"/>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73" name="Rectangle 72">
              <a:extLst>
                <a:ext uri="{FF2B5EF4-FFF2-40B4-BE49-F238E27FC236}">
                  <a16:creationId xmlns:a16="http://schemas.microsoft.com/office/drawing/2014/main" id="{D22C7895-4597-493A-B834-03DE386F94B6}"/>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Rectangle 73">
              <a:extLst>
                <a:ext uri="{FF2B5EF4-FFF2-40B4-BE49-F238E27FC236}">
                  <a16:creationId xmlns:a16="http://schemas.microsoft.com/office/drawing/2014/main" id="{96D65795-8E9B-4A3A-B2E0-3535EDE7659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75" name="Rectangle 74">
              <a:extLst>
                <a:ext uri="{FF2B5EF4-FFF2-40B4-BE49-F238E27FC236}">
                  <a16:creationId xmlns:a16="http://schemas.microsoft.com/office/drawing/2014/main" id="{EB9BEAC4-CD58-4C3B-A9A8-6CB6FCD35E06}"/>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76" name="Oval 75">
              <a:extLst>
                <a:ext uri="{FF2B5EF4-FFF2-40B4-BE49-F238E27FC236}">
                  <a16:creationId xmlns:a16="http://schemas.microsoft.com/office/drawing/2014/main" id="{52DAD396-547F-498C-A936-BEB4057B8C19}"/>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7" name="Oval 76">
              <a:extLst>
                <a:ext uri="{FF2B5EF4-FFF2-40B4-BE49-F238E27FC236}">
                  <a16:creationId xmlns:a16="http://schemas.microsoft.com/office/drawing/2014/main" id="{692A905C-F139-4809-8847-490B344F51A7}"/>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8" name="Rectangle 77">
              <a:extLst>
                <a:ext uri="{FF2B5EF4-FFF2-40B4-BE49-F238E27FC236}">
                  <a16:creationId xmlns:a16="http://schemas.microsoft.com/office/drawing/2014/main" id="{962DA869-5E6A-4FCC-8B85-EA36F1D5386D}"/>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B109C764-DBED-4FF9-9615-82A34C5AFF38}"/>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79">
              <a:extLst>
                <a:ext uri="{FF2B5EF4-FFF2-40B4-BE49-F238E27FC236}">
                  <a16:creationId xmlns:a16="http://schemas.microsoft.com/office/drawing/2014/main" id="{0599CA07-EEEA-45C6-8FEB-3B94330F4E57}"/>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8D8E2ABE-7C4B-4B69-8294-60276CDB53AA}"/>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1404632082"/>
      </p:ext>
    </p:extLst>
  </p:cSld>
  <p:clrMapOvr>
    <a:masterClrMapping/>
  </p:clrMapOvr>
  <mc:AlternateContent xmlns:mc="http://schemas.openxmlformats.org/markup-compatibility/2006">
    <mc:Choice xmlns:p159="http://schemas.microsoft.com/office/powerpoint/2015/09/main" Requires="p159">
      <p:transition spd="slow" advTm="2000">
        <p159:morph option="byObject"/>
      </p:transition>
    </mc:Choice>
    <mc:Fallback>
      <p:transition spd="slow" advTm="2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Booking Template</a:t>
            </a:r>
          </a:p>
          <a:p>
            <a:pPr algn="ctr"/>
            <a:r>
              <a:rPr lang="en-US" sz="4400" dirty="0">
                <a:solidFill>
                  <a:schemeClr val="bg1"/>
                </a:solidFill>
              </a:rPr>
              <a:t>While NOT logged in</a:t>
            </a:r>
            <a:endParaRPr lang="en-DE" sz="4400" dirty="0">
              <a:solidFill>
                <a:schemeClr val="bg1"/>
              </a:solidFill>
            </a:endParaRPr>
          </a:p>
        </p:txBody>
      </p:sp>
      <p:sp>
        <p:nvSpPr>
          <p:cNvPr id="3" name="TextBox 2">
            <a:extLst>
              <a:ext uri="{FF2B5EF4-FFF2-40B4-BE49-F238E27FC236}">
                <a16:creationId xmlns:a16="http://schemas.microsoft.com/office/drawing/2014/main" id="{F5E4B85F-F43E-4965-8F28-E3A60E467542}"/>
              </a:ext>
            </a:extLst>
          </p:cNvPr>
          <p:cNvSpPr txBox="1"/>
          <p:nvPr/>
        </p:nvSpPr>
        <p:spPr>
          <a:xfrm>
            <a:off x="4093028" y="4764705"/>
            <a:ext cx="4005943" cy="461665"/>
          </a:xfrm>
          <a:prstGeom prst="rect">
            <a:avLst/>
          </a:prstGeom>
          <a:noFill/>
        </p:spPr>
        <p:txBody>
          <a:bodyPr wrap="square">
            <a:spAutoFit/>
          </a:bodyPr>
          <a:lstStyle/>
          <a:p>
            <a:r>
              <a:rPr lang="de-DE" sz="2400" b="1" dirty="0"/>
              <a:t>Click to continue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26" name="Picture 25">
            <a:extLst>
              <a:ext uri="{FF2B5EF4-FFF2-40B4-BE49-F238E27FC236}">
                <a16:creationId xmlns:a16="http://schemas.microsoft.com/office/drawing/2014/main" id="{AB49CBA0-628F-4A1B-B597-BB15D954E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7248" y="2228851"/>
            <a:ext cx="1424252" cy="1397794"/>
          </a:xfrm>
          <a:prstGeom prst="rect">
            <a:avLst/>
          </a:prstGeom>
          <a:ln>
            <a:noFill/>
          </a:ln>
        </p:spPr>
      </p:pic>
      <p:sp>
        <p:nvSpPr>
          <p:cNvPr id="27" name="Rectangle 26">
            <a:extLst>
              <a:ext uri="{FF2B5EF4-FFF2-40B4-BE49-F238E27FC236}">
                <a16:creationId xmlns:a16="http://schemas.microsoft.com/office/drawing/2014/main" id="{4B579756-71C5-42E5-B43D-08D2599CD413}"/>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5EF8EC23-F74E-4E5D-8EDD-D9A7F78209DB}"/>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530849643"/>
      </p:ext>
    </p:extLst>
  </p:cSld>
  <p:clrMapOvr>
    <a:masterClrMapping/>
  </p:clrMapOvr>
  <p:transition spd="slow" advTm="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 name="Oval 1">
            <a:extLst>
              <a:ext uri="{FF2B5EF4-FFF2-40B4-BE49-F238E27FC236}">
                <a16:creationId xmlns:a16="http://schemas.microsoft.com/office/drawing/2014/main" id="{1236EE42-5DAE-48B5-BEC3-6F7506EAC229}"/>
              </a:ext>
            </a:extLst>
          </p:cNvPr>
          <p:cNvSpPr/>
          <p:nvPr/>
        </p:nvSpPr>
        <p:spPr>
          <a:xfrm>
            <a:off x="1733550" y="1343025"/>
            <a:ext cx="1834911" cy="1766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6" name="Picture 25">
            <a:extLst>
              <a:ext uri="{FF2B5EF4-FFF2-40B4-BE49-F238E27FC236}">
                <a16:creationId xmlns:a16="http://schemas.microsoft.com/office/drawing/2014/main" id="{7F69B171-5869-4760-BB5C-6C62C352F6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7248" y="2228851"/>
            <a:ext cx="1424252" cy="1397794"/>
          </a:xfrm>
          <a:prstGeom prst="rect">
            <a:avLst/>
          </a:prstGeom>
          <a:ln>
            <a:noFill/>
          </a:ln>
        </p:spPr>
      </p:pic>
      <p:sp>
        <p:nvSpPr>
          <p:cNvPr id="27" name="Rectangle 26">
            <a:extLst>
              <a:ext uri="{FF2B5EF4-FFF2-40B4-BE49-F238E27FC236}">
                <a16:creationId xmlns:a16="http://schemas.microsoft.com/office/drawing/2014/main" id="{5AD1B61A-19A7-4538-AC04-62D6B9507E6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47D0F949-EE36-4642-8651-78D81A3EAF4B}"/>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086421348"/>
      </p:ext>
    </p:extLst>
  </p:cSld>
  <p:clrMapOvr>
    <a:masterClrMapping/>
  </p:clrMapOvr>
  <p:transition spd="slow" advTm="100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scene3d>
            <a:camera prst="orthographicFront">
              <a:rot lat="0" lon="0" rev="0"/>
            </a:camera>
            <a:lightRig rig="glow" dir="t">
              <a:rot lat="0" lon="0" rev="14100000"/>
            </a:lightRig>
          </a:scene3d>
          <a:sp3d prstMaterial="softEdge">
            <a:bevelT w="127000" prst="artDeco"/>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5" name="Rectangle 44">
            <a:extLst>
              <a:ext uri="{FF2B5EF4-FFF2-40B4-BE49-F238E27FC236}">
                <a16:creationId xmlns:a16="http://schemas.microsoft.com/office/drawing/2014/main" id="{F384D2F3-985A-4757-9C67-FA1703039D8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6" name="Rectangle 45">
            <a:extLst>
              <a:ext uri="{FF2B5EF4-FFF2-40B4-BE49-F238E27FC236}">
                <a16:creationId xmlns:a16="http://schemas.microsoft.com/office/drawing/2014/main" id="{F479BC37-1930-4800-8425-FBC841A1266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8" name="Oval 47">
            <a:extLst>
              <a:ext uri="{FF2B5EF4-FFF2-40B4-BE49-F238E27FC236}">
                <a16:creationId xmlns:a16="http://schemas.microsoft.com/office/drawing/2014/main" id="{E590954C-37BD-4F1C-AE81-164ECF42C9D4}"/>
              </a:ext>
            </a:extLst>
          </p:cNvPr>
          <p:cNvSpPr/>
          <p:nvPr/>
        </p:nvSpPr>
        <p:spPr>
          <a:xfrm>
            <a:off x="1619595" y="2191223"/>
            <a:ext cx="1317451" cy="869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64092025"/>
      </p:ext>
    </p:extLst>
  </p:cSld>
  <p:clrMapOvr>
    <a:masterClrMapping/>
  </p:clrMapOvr>
  <p:transition spd="slow" advClick="0" advTm="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6" name="Picture 15">
            <a:extLst>
              <a:ext uri="{FF2B5EF4-FFF2-40B4-BE49-F238E27FC236}">
                <a16:creationId xmlns:a16="http://schemas.microsoft.com/office/drawing/2014/main" id="{47030FD2-53E1-4EB4-B7F3-918F30E90E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tretch>
            <a:fillRect/>
          </a:stretch>
        </p:blipFill>
        <p:spPr>
          <a:xfrm>
            <a:off x="4884" y="829064"/>
            <a:ext cx="12028932" cy="6858000"/>
          </a:xfrm>
          <a:prstGeom prst="rect">
            <a:avLst/>
          </a:prstGeom>
          <a:noFill/>
          <a:ln>
            <a:noFill/>
          </a:ln>
        </p:spPr>
      </p:pic>
      <p:sp>
        <p:nvSpPr>
          <p:cNvPr id="19" name="TextBox 18">
            <a:extLst>
              <a:ext uri="{FF2B5EF4-FFF2-40B4-BE49-F238E27FC236}">
                <a16:creationId xmlns:a16="http://schemas.microsoft.com/office/drawing/2014/main" id="{1D51822B-640A-488F-93F5-90BD0B7D485D}"/>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A8BD8CFF-712C-489F-AA8D-FB59CCD57F1A}"/>
              </a:ext>
            </a:extLst>
          </p:cNvPr>
          <p:cNvSpPr txBox="1"/>
          <p:nvPr/>
        </p:nvSpPr>
        <p:spPr>
          <a:xfrm>
            <a:off x="3568461" y="63120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6813D56C-4749-4539-9F1F-F04EB97BCEC9}"/>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912BBE24-147D-48C1-BAE7-5FC792563DED}"/>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87D0724F-F9DB-496D-B339-CB1B1AAD566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2A6AEA45-8FA7-4924-840E-A433B38923E6}"/>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B8B7A5BB-FCC5-413C-A0DE-3CDBAAF3C670}"/>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26">
            <a:extLst>
              <a:ext uri="{FF2B5EF4-FFF2-40B4-BE49-F238E27FC236}">
                <a16:creationId xmlns:a16="http://schemas.microsoft.com/office/drawing/2014/main" id="{F4FBEFAE-8A88-478C-B22D-E92761B592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Rectangle 21">
            <a:extLst>
              <a:ext uri="{FF2B5EF4-FFF2-40B4-BE49-F238E27FC236}">
                <a16:creationId xmlns:a16="http://schemas.microsoft.com/office/drawing/2014/main" id="{8EBCA479-E009-4865-B8EB-FEA9F052A2B1}"/>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BB31AD40-E474-4BB1-9DB2-ABDE3F73C482}"/>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470232821"/>
      </p:ext>
    </p:extLst>
  </p:cSld>
  <p:clrMapOvr>
    <a:masterClrMapping/>
  </p:clrMapOvr>
  <p:transition spd="slow" advClick="0" advTm="1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593D7D5A-A8B0-415E-9F90-1BD6B9CCB45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84" y="829064"/>
            <a:ext cx="12028932" cy="6858000"/>
          </a:xfrm>
          <a:prstGeom prst="rect">
            <a:avLst/>
          </a:prstGeom>
        </p:spPr>
      </p:pic>
      <p:sp>
        <p:nvSpPr>
          <p:cNvPr id="19" name="TextBox 18">
            <a:extLst>
              <a:ext uri="{FF2B5EF4-FFF2-40B4-BE49-F238E27FC236}">
                <a16:creationId xmlns:a16="http://schemas.microsoft.com/office/drawing/2014/main" id="{B3EF25B2-F93F-4DF7-8F3F-B054E4FE8F6A}"/>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79A50BE0-D7F8-4745-A724-84642D668AEA}"/>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08B6B5B8-7D11-41C2-99A2-621C6E02A781}"/>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B4C52F89-C97C-42FA-8105-C39BB8037BE7}"/>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F871708D-3B58-427A-9DF7-14E9F78452A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FB99BCF3-DDF0-42E0-A9C0-4B81982BFD7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0CE29A6E-257E-47F8-BA84-0163024A6FBA}"/>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AFA9581F-1838-4C1A-A327-571371AF3FD5}"/>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932DC102-2151-4981-86C9-434B9C434DBE}"/>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346FFEBB-51FE-487A-AFFE-993E85D723DE}"/>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0" name="Rectangle 29">
            <a:extLst>
              <a:ext uri="{FF2B5EF4-FFF2-40B4-BE49-F238E27FC236}">
                <a16:creationId xmlns:a16="http://schemas.microsoft.com/office/drawing/2014/main" id="{EE6AC8D6-13A8-4ED4-A0AD-DD7534DA70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32" name="Picture 31">
            <a:extLst>
              <a:ext uri="{FF2B5EF4-FFF2-40B4-BE49-F238E27FC236}">
                <a16:creationId xmlns:a16="http://schemas.microsoft.com/office/drawing/2014/main" id="{72B7FD98-5BB9-4CF2-BF4D-BB0C65DEA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148" y="2228851"/>
            <a:ext cx="1424252" cy="1397794"/>
          </a:xfrm>
          <a:prstGeom prst="rect">
            <a:avLst/>
          </a:prstGeom>
          <a:ln>
            <a:noFill/>
          </a:ln>
        </p:spPr>
      </p:pic>
      <p:sp>
        <p:nvSpPr>
          <p:cNvPr id="33" name="Rectangle 32">
            <a:extLst>
              <a:ext uri="{FF2B5EF4-FFF2-40B4-BE49-F238E27FC236}">
                <a16:creationId xmlns:a16="http://schemas.microsoft.com/office/drawing/2014/main" id="{4B2AC56C-3415-4E14-BC0C-E7C5EE0DBAB3}"/>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4" name="Rectangle 33">
            <a:extLst>
              <a:ext uri="{FF2B5EF4-FFF2-40B4-BE49-F238E27FC236}">
                <a16:creationId xmlns:a16="http://schemas.microsoft.com/office/drawing/2014/main" id="{0B68B0BB-C3EA-4611-B66F-22067F7B63C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682352704"/>
      </p:ext>
    </p:extLst>
  </p:cSld>
  <p:clrMapOvr>
    <a:masterClrMapping/>
  </p:clrMapOvr>
  <p:transition spd="slow" advClick="0" advTm="100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FC1EBD1F-B5CF-4667-BC33-860BC88F19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FA35797A-9C2D-4D31-A285-CE1588CDE44E}"/>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D10B5A9D-286F-4861-AE21-E9064BE615B6}"/>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B9CD8759-6105-425C-A253-9E42137DA1A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178B6599-D03B-478C-AECB-426AB6369110}"/>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0FE8B3C6-C3E0-4860-93F9-DFD697EF9E65}"/>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EE99FD2B-16F2-472D-BA07-AC34336AFAB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3C127AF5-6DF5-4E81-9101-ABE93C2ACBCB}"/>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20234EE0-5EC1-4920-A38F-449E2D538838}"/>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30310973-5CC8-4108-A555-AD0D3AE42622}"/>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28">
            <a:extLst>
              <a:ext uri="{FF2B5EF4-FFF2-40B4-BE49-F238E27FC236}">
                <a16:creationId xmlns:a16="http://schemas.microsoft.com/office/drawing/2014/main" id="{5E136D90-4BB3-413C-9705-7EFDF18DC2B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22" name="Picture 21">
            <a:extLst>
              <a:ext uri="{FF2B5EF4-FFF2-40B4-BE49-F238E27FC236}">
                <a16:creationId xmlns:a16="http://schemas.microsoft.com/office/drawing/2014/main" id="{9190E2FC-B068-43F6-8F03-33DE56F4C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5148" y="2228851"/>
            <a:ext cx="1424252" cy="1397794"/>
          </a:xfrm>
          <a:prstGeom prst="rect">
            <a:avLst/>
          </a:prstGeom>
          <a:ln>
            <a:noFill/>
          </a:ln>
        </p:spPr>
      </p:pic>
      <p:sp>
        <p:nvSpPr>
          <p:cNvPr id="31" name="Rectangle 30">
            <a:extLst>
              <a:ext uri="{FF2B5EF4-FFF2-40B4-BE49-F238E27FC236}">
                <a16:creationId xmlns:a16="http://schemas.microsoft.com/office/drawing/2014/main" id="{D72A4D88-8D6D-4D78-BC14-5DD944FD0087}"/>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32" name="Rectangle 31">
            <a:extLst>
              <a:ext uri="{FF2B5EF4-FFF2-40B4-BE49-F238E27FC236}">
                <a16:creationId xmlns:a16="http://schemas.microsoft.com/office/drawing/2014/main" id="{244FC585-2F1C-4AB3-BAF6-E3DA6F1FD911}"/>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872206132"/>
      </p:ext>
    </p:extLst>
  </p:cSld>
  <p:clrMapOvr>
    <a:masterClrMapping/>
  </p:clrMapOvr>
  <p:transition spd="slow" advClick="0" advTm="100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CDD7A152-C63F-449A-A40C-FC49C924892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4A268F77-3C45-44E4-9EB0-E7878A3BF443}"/>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Rectangle: Rounded Corners 19">
            <a:extLst>
              <a:ext uri="{FF2B5EF4-FFF2-40B4-BE49-F238E27FC236}">
                <a16:creationId xmlns:a16="http://schemas.microsoft.com/office/drawing/2014/main" id="{60BAE97B-0038-48F8-8EA8-6AB9C2E516A9}"/>
              </a:ext>
            </a:extLst>
          </p:cNvPr>
          <p:cNvSpPr/>
          <p:nvPr/>
        </p:nvSpPr>
        <p:spPr>
          <a:xfrm>
            <a:off x="3660554" y="411339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6" name="Rectangle 15">
            <a:extLst>
              <a:ext uri="{FF2B5EF4-FFF2-40B4-BE49-F238E27FC236}">
                <a16:creationId xmlns:a16="http://schemas.microsoft.com/office/drawing/2014/main" id="{0B9E7485-6978-4C69-AC7F-1259E8838D0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2" name="Rectangle 21">
            <a:extLst>
              <a:ext uri="{FF2B5EF4-FFF2-40B4-BE49-F238E27FC236}">
                <a16:creationId xmlns:a16="http://schemas.microsoft.com/office/drawing/2014/main" id="{C14687BC-022E-46E4-8A90-07FD62A78AD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99BA8579-AA57-4D9A-83C6-11A9ADEF875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731175889"/>
      </p:ext>
    </p:extLst>
  </p:cSld>
  <p:clrMapOvr>
    <a:masterClrMapping/>
  </p:clrMapOvr>
  <p:transition spd="slow" advClick="0" advTm="1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50" name="Picture 49">
            <a:extLst>
              <a:ext uri="{FF2B5EF4-FFF2-40B4-BE49-F238E27FC236}">
                <a16:creationId xmlns:a16="http://schemas.microsoft.com/office/drawing/2014/main" id="{3CC725D2-F540-4AC0-AF16-CB7396485B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2228851"/>
            <a:ext cx="1424252" cy="1397794"/>
          </a:xfrm>
          <a:prstGeom prst="rect">
            <a:avLst/>
          </a:prstGeom>
          <a:ln>
            <a:noFill/>
          </a:ln>
        </p:spPr>
      </p:pic>
      <p:sp>
        <p:nvSpPr>
          <p:cNvPr id="51" name="Rectangle 50">
            <a:extLst>
              <a:ext uri="{FF2B5EF4-FFF2-40B4-BE49-F238E27FC236}">
                <a16:creationId xmlns:a16="http://schemas.microsoft.com/office/drawing/2014/main" id="{AAA03BF1-3B54-4154-AACC-5BE7CD61EEF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2" name="Rectangle 51">
            <a:extLst>
              <a:ext uri="{FF2B5EF4-FFF2-40B4-BE49-F238E27FC236}">
                <a16:creationId xmlns:a16="http://schemas.microsoft.com/office/drawing/2014/main" id="{164A1E93-A3E5-447A-BEF0-D6BAFED501E9}"/>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970198821"/>
      </p:ext>
    </p:extLst>
  </p:cSld>
  <p:clrMapOvr>
    <a:masterClrMapping/>
  </p:clrMapOvr>
  <p:transition spd="slow" advTm="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C10A28DB-A4CF-434B-9F2E-2B491F554BA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50" name="Picture 49">
            <a:extLst>
              <a:ext uri="{FF2B5EF4-FFF2-40B4-BE49-F238E27FC236}">
                <a16:creationId xmlns:a16="http://schemas.microsoft.com/office/drawing/2014/main" id="{7C38F485-1B86-410B-A19F-3DF4F33853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3343274"/>
            <a:ext cx="1424252" cy="1397794"/>
          </a:xfrm>
          <a:prstGeom prst="rect">
            <a:avLst/>
          </a:prstGeom>
          <a:ln>
            <a:noFill/>
          </a:ln>
        </p:spPr>
      </p:pic>
      <p:sp>
        <p:nvSpPr>
          <p:cNvPr id="51" name="Rectangle 50">
            <a:extLst>
              <a:ext uri="{FF2B5EF4-FFF2-40B4-BE49-F238E27FC236}">
                <a16:creationId xmlns:a16="http://schemas.microsoft.com/office/drawing/2014/main" id="{7DD2EAAC-E045-4802-B534-75AE675F8F3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2" name="Rectangle 51">
            <a:extLst>
              <a:ext uri="{FF2B5EF4-FFF2-40B4-BE49-F238E27FC236}">
                <a16:creationId xmlns:a16="http://schemas.microsoft.com/office/drawing/2014/main" id="{7B9F0A0A-7E82-48FC-A564-83D36E20D621}"/>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91209192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50" name="Picture 49">
            <a:extLst>
              <a:ext uri="{FF2B5EF4-FFF2-40B4-BE49-F238E27FC236}">
                <a16:creationId xmlns:a16="http://schemas.microsoft.com/office/drawing/2014/main" id="{9FD09BF5-BC90-4D61-B83F-F47C2AF7B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2228851"/>
            <a:ext cx="1424252" cy="1397794"/>
          </a:xfrm>
          <a:prstGeom prst="rect">
            <a:avLst/>
          </a:prstGeom>
          <a:ln>
            <a:noFill/>
          </a:ln>
        </p:spPr>
      </p:pic>
      <p:sp>
        <p:nvSpPr>
          <p:cNvPr id="51" name="Rectangle 50">
            <a:extLst>
              <a:ext uri="{FF2B5EF4-FFF2-40B4-BE49-F238E27FC236}">
                <a16:creationId xmlns:a16="http://schemas.microsoft.com/office/drawing/2014/main" id="{B0B8F5AF-3F28-4078-A6DE-57C5C42E4CFE}"/>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2" name="Rectangle 51">
            <a:extLst>
              <a:ext uri="{FF2B5EF4-FFF2-40B4-BE49-F238E27FC236}">
                <a16:creationId xmlns:a16="http://schemas.microsoft.com/office/drawing/2014/main" id="{325A8E18-AA65-4901-B85B-604099BF247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3089853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50" name="Picture 49">
            <a:extLst>
              <a:ext uri="{FF2B5EF4-FFF2-40B4-BE49-F238E27FC236}">
                <a16:creationId xmlns:a16="http://schemas.microsoft.com/office/drawing/2014/main" id="{FF764A79-E6CC-419E-B32C-DC5E94CF9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2228851"/>
            <a:ext cx="1424252" cy="1397794"/>
          </a:xfrm>
          <a:prstGeom prst="rect">
            <a:avLst/>
          </a:prstGeom>
          <a:ln>
            <a:noFill/>
          </a:ln>
        </p:spPr>
      </p:pic>
      <p:sp>
        <p:nvSpPr>
          <p:cNvPr id="51" name="Oval 50">
            <a:extLst>
              <a:ext uri="{FF2B5EF4-FFF2-40B4-BE49-F238E27FC236}">
                <a16:creationId xmlns:a16="http://schemas.microsoft.com/office/drawing/2014/main" id="{188B056E-1708-4CE8-BF34-55F309FE3B2B}"/>
              </a:ext>
            </a:extLst>
          </p:cNvPr>
          <p:cNvSpPr/>
          <p:nvPr/>
        </p:nvSpPr>
        <p:spPr>
          <a:xfrm>
            <a:off x="6559740" y="3682640"/>
            <a:ext cx="1317451" cy="86933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E70850AE-B708-4F6B-89AE-DD828F068D5E}"/>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3" name="Rectangle 52">
            <a:extLst>
              <a:ext uri="{FF2B5EF4-FFF2-40B4-BE49-F238E27FC236}">
                <a16:creationId xmlns:a16="http://schemas.microsoft.com/office/drawing/2014/main" id="{321AFD50-1F8B-4302-B69F-78535E7DBBC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571504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50" name="Picture 49">
            <a:extLst>
              <a:ext uri="{FF2B5EF4-FFF2-40B4-BE49-F238E27FC236}">
                <a16:creationId xmlns:a16="http://schemas.microsoft.com/office/drawing/2014/main" id="{FF764A79-E6CC-419E-B32C-DC5E94CF9F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7723" y="2228851"/>
            <a:ext cx="1424252" cy="1397794"/>
          </a:xfrm>
          <a:prstGeom prst="rect">
            <a:avLst/>
          </a:prstGeom>
          <a:ln>
            <a:noFill/>
          </a:ln>
        </p:spPr>
      </p:pic>
      <p:sp>
        <p:nvSpPr>
          <p:cNvPr id="52" name="Rectangle 51">
            <a:extLst>
              <a:ext uri="{FF2B5EF4-FFF2-40B4-BE49-F238E27FC236}">
                <a16:creationId xmlns:a16="http://schemas.microsoft.com/office/drawing/2014/main" id="{E70850AE-B708-4F6B-89AE-DD828F068D5E}"/>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53" name="Rectangle 52">
            <a:extLst>
              <a:ext uri="{FF2B5EF4-FFF2-40B4-BE49-F238E27FC236}">
                <a16:creationId xmlns:a16="http://schemas.microsoft.com/office/drawing/2014/main" id="{321AFD50-1F8B-4302-B69F-78535E7DBBC6}"/>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grpSp>
        <p:nvGrpSpPr>
          <p:cNvPr id="73" name="Group 72">
            <a:extLst>
              <a:ext uri="{FF2B5EF4-FFF2-40B4-BE49-F238E27FC236}">
                <a16:creationId xmlns:a16="http://schemas.microsoft.com/office/drawing/2014/main" id="{FCF9BE59-7A0D-4416-A738-EF34E2C27453}"/>
              </a:ext>
            </a:extLst>
          </p:cNvPr>
          <p:cNvGrpSpPr/>
          <p:nvPr/>
        </p:nvGrpSpPr>
        <p:grpSpPr>
          <a:xfrm>
            <a:off x="1" y="0"/>
            <a:ext cx="12191999" cy="6858000"/>
            <a:chOff x="-614" y="0"/>
            <a:chExt cx="12191999" cy="6858000"/>
          </a:xfrm>
        </p:grpSpPr>
        <p:sp>
          <p:nvSpPr>
            <p:cNvPr id="74" name="Rectangle 73">
              <a:extLst>
                <a:ext uri="{FF2B5EF4-FFF2-40B4-BE49-F238E27FC236}">
                  <a16:creationId xmlns:a16="http://schemas.microsoft.com/office/drawing/2014/main" id="{26CD57CE-A18E-44E2-B3F3-CAB6DA9FEA65}"/>
                </a:ext>
              </a:extLst>
            </p:cNvPr>
            <p:cNvSpPr/>
            <p:nvPr/>
          </p:nvSpPr>
          <p:spPr>
            <a:xfrm>
              <a:off x="-614"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5" name="Rectangle 74">
              <a:extLst>
                <a:ext uri="{FF2B5EF4-FFF2-40B4-BE49-F238E27FC236}">
                  <a16:creationId xmlns:a16="http://schemas.microsoft.com/office/drawing/2014/main" id="{ECE029C7-4F00-4847-9C16-6270ACCE41BE}"/>
                </a:ext>
              </a:extLst>
            </p:cNvPr>
            <p:cNvSpPr/>
            <p:nvPr/>
          </p:nvSpPr>
          <p:spPr>
            <a:xfrm>
              <a:off x="1046308" y="1930892"/>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ectangle 75">
              <a:extLst>
                <a:ext uri="{FF2B5EF4-FFF2-40B4-BE49-F238E27FC236}">
                  <a16:creationId xmlns:a16="http://schemas.microsoft.com/office/drawing/2014/main" id="{23474B39-03D3-45BF-A88F-E1E6304846E8}"/>
                </a:ext>
              </a:extLst>
            </p:cNvPr>
            <p:cNvSpPr/>
            <p:nvPr/>
          </p:nvSpPr>
          <p:spPr>
            <a:xfrm>
              <a:off x="6676037" y="1920875"/>
              <a:ext cx="4588863" cy="3952875"/>
            </a:xfrm>
            <a:prstGeom prst="rect">
              <a:avLst/>
            </a:prstGeom>
            <a:solidFill>
              <a:schemeClr val="bg1"/>
            </a:solidFill>
            <a:ln>
              <a:noFill/>
            </a:ln>
            <a:effectLst>
              <a:outerShdw blurRad="44450" dist="27940" dir="5400000" algn="ctr">
                <a:srgbClr val="000000">
                  <a:alpha val="32000"/>
                </a:srgbClr>
              </a:outerShdw>
              <a:softEdge rad="3175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77" name="Group 76">
              <a:extLst>
                <a:ext uri="{FF2B5EF4-FFF2-40B4-BE49-F238E27FC236}">
                  <a16:creationId xmlns:a16="http://schemas.microsoft.com/office/drawing/2014/main" id="{58D4380E-CB36-47C4-985F-BCCBE00BB2B6}"/>
                </a:ext>
              </a:extLst>
            </p:cNvPr>
            <p:cNvGrpSpPr/>
            <p:nvPr/>
          </p:nvGrpSpPr>
          <p:grpSpPr>
            <a:xfrm>
              <a:off x="1589939" y="4717103"/>
              <a:ext cx="3351135" cy="620315"/>
              <a:chOff x="1589939" y="3597172"/>
              <a:chExt cx="3351135" cy="620315"/>
            </a:xfrm>
          </p:grpSpPr>
          <p:sp>
            <p:nvSpPr>
              <p:cNvPr id="91" name="Rectangle: Rounded Corners 90">
                <a:extLst>
                  <a:ext uri="{FF2B5EF4-FFF2-40B4-BE49-F238E27FC236}">
                    <a16:creationId xmlns:a16="http://schemas.microsoft.com/office/drawing/2014/main" id="{46049F1B-0A84-441E-9743-2BD40FB1E7AB}"/>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up with Facebook</a:t>
                </a:r>
                <a:endParaRPr lang="en-DE" sz="2000" dirty="0"/>
              </a:p>
            </p:txBody>
          </p:sp>
          <p:pic>
            <p:nvPicPr>
              <p:cNvPr id="92" name="Picture 91">
                <a:extLst>
                  <a:ext uri="{FF2B5EF4-FFF2-40B4-BE49-F238E27FC236}">
                    <a16:creationId xmlns:a16="http://schemas.microsoft.com/office/drawing/2014/main" id="{3B0727A4-7136-4C5D-811D-B383A603B9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78" name="Group 77">
              <a:extLst>
                <a:ext uri="{FF2B5EF4-FFF2-40B4-BE49-F238E27FC236}">
                  <a16:creationId xmlns:a16="http://schemas.microsoft.com/office/drawing/2014/main" id="{03FFA499-F69D-48E2-B6C0-DE510023E1F3}"/>
                </a:ext>
              </a:extLst>
            </p:cNvPr>
            <p:cNvGrpSpPr/>
            <p:nvPr/>
          </p:nvGrpSpPr>
          <p:grpSpPr>
            <a:xfrm>
              <a:off x="1677887" y="3900426"/>
              <a:ext cx="3263187" cy="620314"/>
              <a:chOff x="1677887" y="2780495"/>
              <a:chExt cx="3263187" cy="620314"/>
            </a:xfrm>
          </p:grpSpPr>
          <p:sp>
            <p:nvSpPr>
              <p:cNvPr id="89" name="Rectangle: Rounded Corners 88">
                <a:extLst>
                  <a:ext uri="{FF2B5EF4-FFF2-40B4-BE49-F238E27FC236}">
                    <a16:creationId xmlns:a16="http://schemas.microsoft.com/office/drawing/2014/main" id="{1E299A31-8F1E-4729-A1AD-AA98BBEAAAA2}"/>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up with Google</a:t>
                </a:r>
                <a:endParaRPr lang="en-DE" sz="2000" dirty="0">
                  <a:solidFill>
                    <a:schemeClr val="tx1">
                      <a:lumMod val="65000"/>
                      <a:lumOff val="35000"/>
                    </a:schemeClr>
                  </a:solidFill>
                </a:endParaRPr>
              </a:p>
            </p:txBody>
          </p:sp>
          <p:pic>
            <p:nvPicPr>
              <p:cNvPr id="90" name="Picture 89">
                <a:extLst>
                  <a:ext uri="{FF2B5EF4-FFF2-40B4-BE49-F238E27FC236}">
                    <a16:creationId xmlns:a16="http://schemas.microsoft.com/office/drawing/2014/main" id="{8BA58630-A25F-4734-8863-466D96EC4A5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sp>
          <p:nvSpPr>
            <p:cNvPr id="79" name="Rectangle: Rounded Corners 78">
              <a:extLst>
                <a:ext uri="{FF2B5EF4-FFF2-40B4-BE49-F238E27FC236}">
                  <a16:creationId xmlns:a16="http://schemas.microsoft.com/office/drawing/2014/main" id="{30E2ADCE-8329-4FD8-9971-212C733A4995}"/>
                </a:ext>
              </a:extLst>
            </p:cNvPr>
            <p:cNvSpPr/>
            <p:nvPr/>
          </p:nvSpPr>
          <p:spPr>
            <a:xfrm>
              <a:off x="1671720" y="2506391"/>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Register a new account</a:t>
              </a:r>
              <a:endParaRPr lang="en-DE" sz="2000" b="1" dirty="0">
                <a:solidFill>
                  <a:schemeClr val="bg1"/>
                </a:solidFill>
              </a:endParaRPr>
            </a:p>
          </p:txBody>
        </p:sp>
        <p:sp>
          <p:nvSpPr>
            <p:cNvPr id="80" name="Rectangle: Rounded Corners 79">
              <a:extLst>
                <a:ext uri="{FF2B5EF4-FFF2-40B4-BE49-F238E27FC236}">
                  <a16:creationId xmlns:a16="http://schemas.microsoft.com/office/drawing/2014/main" id="{CBB52B6B-F5DB-46C8-B31D-732C8652D65F}"/>
                </a:ext>
              </a:extLst>
            </p:cNvPr>
            <p:cNvSpPr/>
            <p:nvPr/>
          </p:nvSpPr>
          <p:spPr>
            <a:xfrm>
              <a:off x="7347482" y="2500414"/>
              <a:ext cx="3263187"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000" b="1" dirty="0">
                  <a:solidFill>
                    <a:schemeClr val="bg1"/>
                  </a:solidFill>
                </a:rPr>
                <a:t>Login with existing account</a:t>
              </a:r>
              <a:endParaRPr lang="en-DE" sz="2000" b="1" dirty="0">
                <a:solidFill>
                  <a:schemeClr val="bg1"/>
                </a:solidFill>
              </a:endParaRPr>
            </a:p>
          </p:txBody>
        </p:sp>
        <p:sp>
          <p:nvSpPr>
            <p:cNvPr id="81" name="Rectangle 80">
              <a:extLst>
                <a:ext uri="{FF2B5EF4-FFF2-40B4-BE49-F238E27FC236}">
                  <a16:creationId xmlns:a16="http://schemas.microsoft.com/office/drawing/2014/main" id="{521D205B-1C91-469C-AFA7-233EE04B95C0}"/>
                </a:ext>
              </a:extLst>
            </p:cNvPr>
            <p:cNvSpPr/>
            <p:nvPr/>
          </p:nvSpPr>
          <p:spPr>
            <a:xfrm>
              <a:off x="2322478" y="1463800"/>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Join us</a:t>
              </a:r>
              <a:endParaRPr lang="en-DE" sz="2400" b="1" dirty="0"/>
            </a:p>
          </p:txBody>
        </p:sp>
        <p:sp>
          <p:nvSpPr>
            <p:cNvPr id="82" name="Rectangle 81">
              <a:extLst>
                <a:ext uri="{FF2B5EF4-FFF2-40B4-BE49-F238E27FC236}">
                  <a16:creationId xmlns:a16="http://schemas.microsoft.com/office/drawing/2014/main" id="{D142BBCD-CDA9-4582-8528-9163806E0470}"/>
                </a:ext>
              </a:extLst>
            </p:cNvPr>
            <p:cNvSpPr/>
            <p:nvPr/>
          </p:nvSpPr>
          <p:spPr>
            <a:xfrm>
              <a:off x="7927758" y="1455711"/>
              <a:ext cx="2036521" cy="446140"/>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Sign in</a:t>
              </a:r>
              <a:endParaRPr lang="en-DE" sz="2400" b="1" dirty="0"/>
            </a:p>
          </p:txBody>
        </p:sp>
        <p:grpSp>
          <p:nvGrpSpPr>
            <p:cNvPr id="83" name="Group 82">
              <a:extLst>
                <a:ext uri="{FF2B5EF4-FFF2-40B4-BE49-F238E27FC236}">
                  <a16:creationId xmlns:a16="http://schemas.microsoft.com/office/drawing/2014/main" id="{68F97F2D-A93F-425C-AC46-5F45C8CFA547}"/>
                </a:ext>
              </a:extLst>
            </p:cNvPr>
            <p:cNvGrpSpPr/>
            <p:nvPr/>
          </p:nvGrpSpPr>
          <p:grpSpPr>
            <a:xfrm>
              <a:off x="7265674" y="4725848"/>
              <a:ext cx="3351135" cy="620315"/>
              <a:chOff x="1589939" y="3597172"/>
              <a:chExt cx="3351135" cy="620315"/>
            </a:xfrm>
          </p:grpSpPr>
          <p:sp>
            <p:nvSpPr>
              <p:cNvPr id="87" name="Rectangle: Rounded Corners 86">
                <a:extLst>
                  <a:ext uri="{FF2B5EF4-FFF2-40B4-BE49-F238E27FC236}">
                    <a16:creationId xmlns:a16="http://schemas.microsoft.com/office/drawing/2014/main" id="{6E88E2F1-AD09-463A-B3A8-0D5E84DA0DE3}"/>
                  </a:ext>
                </a:extLst>
              </p:cNvPr>
              <p:cNvSpPr/>
              <p:nvPr/>
            </p:nvSpPr>
            <p:spPr>
              <a:xfrm>
                <a:off x="1677887" y="3597172"/>
                <a:ext cx="3263187" cy="620314"/>
              </a:xfrm>
              <a:prstGeom prst="roundRect">
                <a:avLst/>
              </a:prstGeom>
              <a:solidFill>
                <a:srgbClr val="2967A6"/>
              </a:solidFill>
              <a:ln>
                <a:solidFill>
                  <a:srgbClr val="2967A6"/>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           Sign in with Facebook</a:t>
                </a:r>
                <a:endParaRPr lang="en-DE" sz="2000" dirty="0"/>
              </a:p>
            </p:txBody>
          </p:sp>
          <p:pic>
            <p:nvPicPr>
              <p:cNvPr id="88" name="Picture 87">
                <a:extLst>
                  <a:ext uri="{FF2B5EF4-FFF2-40B4-BE49-F238E27FC236}">
                    <a16:creationId xmlns:a16="http://schemas.microsoft.com/office/drawing/2014/main" id="{CFDE1575-79BB-4FD6-8AE2-EC7DD154C0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9939" y="3597172"/>
                <a:ext cx="827087" cy="620315"/>
              </a:xfrm>
              <a:prstGeom prst="rect">
                <a:avLst/>
              </a:prstGeom>
            </p:spPr>
          </p:pic>
        </p:grpSp>
        <p:grpSp>
          <p:nvGrpSpPr>
            <p:cNvPr id="84" name="Group 83">
              <a:extLst>
                <a:ext uri="{FF2B5EF4-FFF2-40B4-BE49-F238E27FC236}">
                  <a16:creationId xmlns:a16="http://schemas.microsoft.com/office/drawing/2014/main" id="{6ABD3BCF-8C03-4564-B78D-CA25D55E8384}"/>
                </a:ext>
              </a:extLst>
            </p:cNvPr>
            <p:cNvGrpSpPr/>
            <p:nvPr/>
          </p:nvGrpSpPr>
          <p:grpSpPr>
            <a:xfrm>
              <a:off x="7353622" y="3909171"/>
              <a:ext cx="3263187" cy="620314"/>
              <a:chOff x="1677887" y="2780495"/>
              <a:chExt cx="3263187" cy="620314"/>
            </a:xfrm>
          </p:grpSpPr>
          <p:sp>
            <p:nvSpPr>
              <p:cNvPr id="85" name="Rectangle: Rounded Corners 84">
                <a:extLst>
                  <a:ext uri="{FF2B5EF4-FFF2-40B4-BE49-F238E27FC236}">
                    <a16:creationId xmlns:a16="http://schemas.microsoft.com/office/drawing/2014/main" id="{98E15101-6AAF-443A-84C1-F6BB299C40CE}"/>
                  </a:ext>
                </a:extLst>
              </p:cNvPr>
              <p:cNvSpPr/>
              <p:nvPr/>
            </p:nvSpPr>
            <p:spPr>
              <a:xfrm>
                <a:off x="1677887" y="2780495"/>
                <a:ext cx="3263187" cy="62031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lumMod val="65000"/>
                        <a:lumOff val="35000"/>
                      </a:schemeClr>
                    </a:solidFill>
                  </a:rPr>
                  <a:t>         Sign in with Google</a:t>
                </a:r>
                <a:endParaRPr lang="en-DE" sz="2000" dirty="0">
                  <a:solidFill>
                    <a:schemeClr val="tx1">
                      <a:lumMod val="65000"/>
                      <a:lumOff val="35000"/>
                    </a:schemeClr>
                  </a:solidFill>
                </a:endParaRPr>
              </a:p>
            </p:txBody>
          </p:sp>
          <p:pic>
            <p:nvPicPr>
              <p:cNvPr id="86" name="Picture 85">
                <a:extLst>
                  <a:ext uri="{FF2B5EF4-FFF2-40B4-BE49-F238E27FC236}">
                    <a16:creationId xmlns:a16="http://schemas.microsoft.com/office/drawing/2014/main" id="{F37A5B03-B687-4F87-9DC6-049B850D49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5329" y="2832499"/>
                <a:ext cx="516305" cy="516305"/>
              </a:xfrm>
              <a:prstGeom prst="rect">
                <a:avLst/>
              </a:prstGeom>
            </p:spPr>
          </p:pic>
        </p:grpSp>
      </p:grpSp>
    </p:spTree>
    <p:extLst>
      <p:ext uri="{BB962C8B-B14F-4D97-AF65-F5344CB8AC3E}">
        <p14:creationId xmlns:p14="http://schemas.microsoft.com/office/powerpoint/2010/main" val="2912380184"/>
      </p:ext>
    </p:extLst>
  </p:cSld>
  <p:clrMapOvr>
    <a:masterClrMapping/>
  </p:clrMapOvr>
  <mc:AlternateContent xmlns:mc="http://schemas.openxmlformats.org/markup-compatibility/2006">
    <mc:Choice xmlns:p14="http://schemas.microsoft.com/office/powerpoint/2010/main" Requires="p14">
      <p:transition spd="med" p14:dur="700" advTm="2000">
        <p:fade/>
      </p:transition>
    </mc:Choice>
    <mc:Fallback>
      <p:transition spd="med" advTm="2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We are now redirected </a:t>
            </a:r>
            <a:br>
              <a:rPr lang="en-US" sz="5400" dirty="0">
                <a:solidFill>
                  <a:schemeClr val="bg1"/>
                </a:solidFill>
              </a:rPr>
            </a:br>
            <a:r>
              <a:rPr lang="en-US" sz="5400" dirty="0">
                <a:solidFill>
                  <a:schemeClr val="bg1"/>
                </a:solidFill>
              </a:rPr>
              <a:t>to the login/register page</a:t>
            </a:r>
          </a:p>
          <a:p>
            <a:pPr algn="ctr"/>
            <a:endParaRPr lang="en-US" sz="5400" dirty="0">
              <a:solidFill>
                <a:schemeClr val="bg1"/>
              </a:solidFill>
            </a:endParaRPr>
          </a:p>
          <a:p>
            <a:pPr algn="ctr"/>
            <a:endParaRPr lang="en-US" sz="5400" dirty="0">
              <a:solidFill>
                <a:schemeClr val="bg1"/>
              </a:solidFill>
            </a:endParaRPr>
          </a:p>
          <a:p>
            <a:pPr algn="ct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3213099" y="3229819"/>
            <a:ext cx="5765801" cy="2677656"/>
          </a:xfrm>
          <a:prstGeom prst="rect">
            <a:avLst/>
          </a:prstGeom>
          <a:noFill/>
        </p:spPr>
        <p:txBody>
          <a:bodyPr wrap="square">
            <a:spAutoFit/>
          </a:bodyPr>
          <a:lstStyle/>
          <a:p>
            <a:pPr algn="ctr"/>
            <a:r>
              <a:rPr lang="de-DE" sz="2400" b="1" dirty="0"/>
              <a:t>After whichever process is done we are redirected back to this page to pay</a:t>
            </a:r>
            <a:br>
              <a:rPr lang="de-DE" sz="2400" b="1" dirty="0"/>
            </a:br>
            <a:br>
              <a:rPr lang="de-DE" sz="2400" b="1" dirty="0"/>
            </a:br>
            <a:r>
              <a:rPr lang="de-DE" sz="2400" b="1" dirty="0"/>
              <a:t>You can see the login/register processeses in presentations #2 and #3</a:t>
            </a:r>
            <a:br>
              <a:rPr lang="de-DE" sz="2400" b="1" dirty="0"/>
            </a:br>
            <a:br>
              <a:rPr lang="de-DE" sz="2400" b="1" dirty="0"/>
            </a:br>
            <a:r>
              <a:rPr lang="de-DE" sz="2400" b="1" dirty="0"/>
              <a:t>(Press to continue)</a:t>
            </a:r>
            <a:endParaRPr lang="en-DE" sz="2400" dirty="0"/>
          </a:p>
        </p:txBody>
      </p:sp>
    </p:spTree>
    <p:extLst>
      <p:ext uri="{BB962C8B-B14F-4D97-AF65-F5344CB8AC3E}">
        <p14:creationId xmlns:p14="http://schemas.microsoft.com/office/powerpoint/2010/main" val="2567732159"/>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5" name="Rectangle 44">
            <a:extLst>
              <a:ext uri="{FF2B5EF4-FFF2-40B4-BE49-F238E27FC236}">
                <a16:creationId xmlns:a16="http://schemas.microsoft.com/office/drawing/2014/main" id="{67F8ADA2-FBB9-4C59-9BB2-5135D392A3DB}"/>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6" name="Rectangle 45">
            <a:extLst>
              <a:ext uri="{FF2B5EF4-FFF2-40B4-BE49-F238E27FC236}">
                <a16:creationId xmlns:a16="http://schemas.microsoft.com/office/drawing/2014/main" id="{10997A88-0B01-4CC9-951F-D4519404879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2993175369"/>
      </p:ext>
    </p:extLst>
  </p:cSld>
  <p:clrMapOvr>
    <a:masterClrMapping/>
  </p:clrMapOvr>
  <p:transition spd="slow" advClick="0" advTm="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nvGrpSpPr>
          <p:cNvPr id="50" name="Group 49">
            <a:extLst>
              <a:ext uri="{FF2B5EF4-FFF2-40B4-BE49-F238E27FC236}">
                <a16:creationId xmlns:a16="http://schemas.microsoft.com/office/drawing/2014/main" id="{89E94514-2748-4852-B74E-7768DC0CE69D}"/>
              </a:ext>
            </a:extLst>
          </p:cNvPr>
          <p:cNvGrpSpPr/>
          <p:nvPr/>
        </p:nvGrpSpPr>
        <p:grpSpPr>
          <a:xfrm>
            <a:off x="-22154" y="6802"/>
            <a:ext cx="12061930" cy="6858000"/>
            <a:chOff x="-22154" y="6802"/>
            <a:chExt cx="12061930" cy="6858000"/>
          </a:xfrm>
        </p:grpSpPr>
        <p:sp>
          <p:nvSpPr>
            <p:cNvPr id="51" name="Rectangle 50">
              <a:extLst>
                <a:ext uri="{FF2B5EF4-FFF2-40B4-BE49-F238E27FC236}">
                  <a16:creationId xmlns:a16="http://schemas.microsoft.com/office/drawing/2014/main" id="{44254593-05DC-4FE5-80E3-B430AA4B56CB}"/>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2" name="Group 51">
              <a:extLst>
                <a:ext uri="{FF2B5EF4-FFF2-40B4-BE49-F238E27FC236}">
                  <a16:creationId xmlns:a16="http://schemas.microsoft.com/office/drawing/2014/main" id="{D727F69F-F72B-4511-84D1-C23B7700FBD1}"/>
                </a:ext>
              </a:extLst>
            </p:cNvPr>
            <p:cNvGrpSpPr/>
            <p:nvPr/>
          </p:nvGrpSpPr>
          <p:grpSpPr>
            <a:xfrm>
              <a:off x="2600310" y="1275577"/>
              <a:ext cx="7216483" cy="5056245"/>
              <a:chOff x="-7436453" y="-77382"/>
              <a:chExt cx="7216483" cy="5056245"/>
            </a:xfrm>
          </p:grpSpPr>
          <p:sp>
            <p:nvSpPr>
              <p:cNvPr id="53" name="TextBox 52">
                <a:extLst>
                  <a:ext uri="{FF2B5EF4-FFF2-40B4-BE49-F238E27FC236}">
                    <a16:creationId xmlns:a16="http://schemas.microsoft.com/office/drawing/2014/main" id="{3731AF77-B959-4A6C-AB01-29B980DE37A6}"/>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TextBox 53">
                <a:extLst>
                  <a:ext uri="{FF2B5EF4-FFF2-40B4-BE49-F238E27FC236}">
                    <a16:creationId xmlns:a16="http://schemas.microsoft.com/office/drawing/2014/main" id="{899CD0A9-D495-4968-9631-F801D5A76DB0}"/>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5" name="Rectangle: Rounded Corners 54">
                <a:extLst>
                  <a:ext uri="{FF2B5EF4-FFF2-40B4-BE49-F238E27FC236}">
                    <a16:creationId xmlns:a16="http://schemas.microsoft.com/office/drawing/2014/main" id="{3F008C63-EC0F-46AB-A6AA-8D8A8A3AF4ED}"/>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59A3D38C-52B0-4E48-A17A-272015C852D7}"/>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6D0A3855-0856-4CAB-9247-4031BE9B8BD2}"/>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8" name="Rectangle: Rounded Corners 57">
                <a:extLst>
                  <a:ext uri="{FF2B5EF4-FFF2-40B4-BE49-F238E27FC236}">
                    <a16:creationId xmlns:a16="http://schemas.microsoft.com/office/drawing/2014/main" id="{8E8BC1C7-CDF3-4375-9A0D-F09A15FCAD9C}"/>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94530BDB-A4EF-431A-8887-986E73406DCA}"/>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175F64C7-8CE5-4D9C-99FC-050A4992326A}"/>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42A46878-C2D2-4F28-8B36-BDEC0D16A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3A321FE7-0F3E-4AAA-85B5-549AFDCF792E}"/>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4A5A7F85-9FBA-4810-9010-32ABD512C946}"/>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FED0F037-C255-4523-962C-40524C72EC26}"/>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F93C61B2-F394-4E96-B849-15F3DB89EBAE}"/>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7D9D1CDB-D913-4AF6-B9F4-99729F8D378C}"/>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DD2113D9-4ECE-4DD0-876A-F55139E0E500}"/>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18C0CD47-3F34-4C61-8080-D9E50C7C8DE5}"/>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024A28EE-14DA-4669-8F11-85A8B75865DE}"/>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28208571-7312-412A-BE39-6536596E8656}"/>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15C85637-B335-4F89-8C9C-6159A9EE937D}"/>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2" name="TextBox 71">
                <a:extLst>
                  <a:ext uri="{FF2B5EF4-FFF2-40B4-BE49-F238E27FC236}">
                    <a16:creationId xmlns:a16="http://schemas.microsoft.com/office/drawing/2014/main" id="{9907BC6D-AE27-4494-A35A-462D0D7D717E}"/>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3" name="Group 72">
                <a:extLst>
                  <a:ext uri="{FF2B5EF4-FFF2-40B4-BE49-F238E27FC236}">
                    <a16:creationId xmlns:a16="http://schemas.microsoft.com/office/drawing/2014/main" id="{CB0181EC-894F-44FF-856A-F83DEFAA5157}"/>
                  </a:ext>
                </a:extLst>
              </p:cNvPr>
              <p:cNvGrpSpPr/>
              <p:nvPr/>
            </p:nvGrpSpPr>
            <p:grpSpPr>
              <a:xfrm>
                <a:off x="-7182874" y="3558131"/>
                <a:ext cx="3183551" cy="908930"/>
                <a:chOff x="2765876" y="4974556"/>
                <a:chExt cx="3183551" cy="908930"/>
              </a:xfrm>
            </p:grpSpPr>
            <p:sp>
              <p:nvSpPr>
                <p:cNvPr id="75" name="Rectangle 74">
                  <a:extLst>
                    <a:ext uri="{FF2B5EF4-FFF2-40B4-BE49-F238E27FC236}">
                      <a16:creationId xmlns:a16="http://schemas.microsoft.com/office/drawing/2014/main" id="{EB4B583F-70ED-4FF3-AE8F-BEF2D5332F85}"/>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6" name="Group 75">
                  <a:extLst>
                    <a:ext uri="{FF2B5EF4-FFF2-40B4-BE49-F238E27FC236}">
                      <a16:creationId xmlns:a16="http://schemas.microsoft.com/office/drawing/2014/main" id="{793B0D0F-08BE-4D61-8073-30F688538570}"/>
                    </a:ext>
                  </a:extLst>
                </p:cNvPr>
                <p:cNvGrpSpPr/>
                <p:nvPr/>
              </p:nvGrpSpPr>
              <p:grpSpPr>
                <a:xfrm>
                  <a:off x="5725861" y="5071552"/>
                  <a:ext cx="91533" cy="121710"/>
                  <a:chOff x="6129623" y="4258079"/>
                  <a:chExt cx="356944" cy="448061"/>
                </a:xfrm>
              </p:grpSpPr>
              <p:sp>
                <p:nvSpPr>
                  <p:cNvPr id="80" name="L-Shape 79">
                    <a:extLst>
                      <a:ext uri="{FF2B5EF4-FFF2-40B4-BE49-F238E27FC236}">
                        <a16:creationId xmlns:a16="http://schemas.microsoft.com/office/drawing/2014/main" id="{315410C5-125A-4A52-9315-9C58D5D90027}"/>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ectangle 80">
                    <a:extLst>
                      <a:ext uri="{FF2B5EF4-FFF2-40B4-BE49-F238E27FC236}">
                        <a16:creationId xmlns:a16="http://schemas.microsoft.com/office/drawing/2014/main" id="{86319A16-4E57-4E04-8EFA-FC15F9F73E34}"/>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7" name="Rectangle 76">
                  <a:extLst>
                    <a:ext uri="{FF2B5EF4-FFF2-40B4-BE49-F238E27FC236}">
                      <a16:creationId xmlns:a16="http://schemas.microsoft.com/office/drawing/2014/main" id="{BFF976B4-9CBE-4B87-9901-240B670B6F42}"/>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8" name="Rectangle 77">
                  <a:extLst>
                    <a:ext uri="{FF2B5EF4-FFF2-40B4-BE49-F238E27FC236}">
                      <a16:creationId xmlns:a16="http://schemas.microsoft.com/office/drawing/2014/main" id="{223939B2-FE00-46D6-AC7E-609F164794EC}"/>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46A3AB8A-D72C-4D84-B1B5-C424A416057A}"/>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4" name="Picture 73">
                <a:extLst>
                  <a:ext uri="{FF2B5EF4-FFF2-40B4-BE49-F238E27FC236}">
                    <a16:creationId xmlns:a16="http://schemas.microsoft.com/office/drawing/2014/main" id="{DD4AAAE4-2045-43A9-8706-4408F725D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sp>
        <p:nvSpPr>
          <p:cNvPr id="82" name="TextBox 81">
            <a:extLst>
              <a:ext uri="{FF2B5EF4-FFF2-40B4-BE49-F238E27FC236}">
                <a16:creationId xmlns:a16="http://schemas.microsoft.com/office/drawing/2014/main" id="{1D46E7C1-BC3E-44E1-A102-626D806E7DFC}"/>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2280102172"/>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nvGrpSpPr>
          <p:cNvPr id="50" name="Group 49">
            <a:extLst>
              <a:ext uri="{FF2B5EF4-FFF2-40B4-BE49-F238E27FC236}">
                <a16:creationId xmlns:a16="http://schemas.microsoft.com/office/drawing/2014/main" id="{89E94514-2748-4852-B74E-7768DC0CE69D}"/>
              </a:ext>
            </a:extLst>
          </p:cNvPr>
          <p:cNvGrpSpPr/>
          <p:nvPr/>
        </p:nvGrpSpPr>
        <p:grpSpPr>
          <a:xfrm>
            <a:off x="-22154" y="6802"/>
            <a:ext cx="12061930" cy="6858000"/>
            <a:chOff x="-22154" y="6802"/>
            <a:chExt cx="12061930" cy="6858000"/>
          </a:xfrm>
        </p:grpSpPr>
        <p:sp>
          <p:nvSpPr>
            <p:cNvPr id="51" name="Rectangle 50">
              <a:extLst>
                <a:ext uri="{FF2B5EF4-FFF2-40B4-BE49-F238E27FC236}">
                  <a16:creationId xmlns:a16="http://schemas.microsoft.com/office/drawing/2014/main" id="{44254593-05DC-4FE5-80E3-B430AA4B56CB}"/>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2" name="Group 51">
              <a:extLst>
                <a:ext uri="{FF2B5EF4-FFF2-40B4-BE49-F238E27FC236}">
                  <a16:creationId xmlns:a16="http://schemas.microsoft.com/office/drawing/2014/main" id="{D727F69F-F72B-4511-84D1-C23B7700FBD1}"/>
                </a:ext>
              </a:extLst>
            </p:cNvPr>
            <p:cNvGrpSpPr/>
            <p:nvPr/>
          </p:nvGrpSpPr>
          <p:grpSpPr>
            <a:xfrm>
              <a:off x="2600310" y="1275577"/>
              <a:ext cx="7216483" cy="5056245"/>
              <a:chOff x="-7436453" y="-77382"/>
              <a:chExt cx="7216483" cy="5056245"/>
            </a:xfrm>
          </p:grpSpPr>
          <p:sp>
            <p:nvSpPr>
              <p:cNvPr id="53" name="TextBox 52">
                <a:extLst>
                  <a:ext uri="{FF2B5EF4-FFF2-40B4-BE49-F238E27FC236}">
                    <a16:creationId xmlns:a16="http://schemas.microsoft.com/office/drawing/2014/main" id="{3731AF77-B959-4A6C-AB01-29B980DE37A6}"/>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4" name="TextBox 53">
                <a:extLst>
                  <a:ext uri="{FF2B5EF4-FFF2-40B4-BE49-F238E27FC236}">
                    <a16:creationId xmlns:a16="http://schemas.microsoft.com/office/drawing/2014/main" id="{899CD0A9-D495-4968-9631-F801D5A76DB0}"/>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55" name="Rectangle: Rounded Corners 54">
                <a:extLst>
                  <a:ext uri="{FF2B5EF4-FFF2-40B4-BE49-F238E27FC236}">
                    <a16:creationId xmlns:a16="http://schemas.microsoft.com/office/drawing/2014/main" id="{3F008C63-EC0F-46AB-A6AA-8D8A8A3AF4ED}"/>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6" name="Rectangle: Rounded Corners 55">
                <a:extLst>
                  <a:ext uri="{FF2B5EF4-FFF2-40B4-BE49-F238E27FC236}">
                    <a16:creationId xmlns:a16="http://schemas.microsoft.com/office/drawing/2014/main" id="{59A3D38C-52B0-4E48-A17A-272015C852D7}"/>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7" name="Rectangle: Rounded Corners 56">
                <a:extLst>
                  <a:ext uri="{FF2B5EF4-FFF2-40B4-BE49-F238E27FC236}">
                    <a16:creationId xmlns:a16="http://schemas.microsoft.com/office/drawing/2014/main" id="{6D0A3855-0856-4CAB-9247-4031BE9B8BD2}"/>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8" name="Rectangle: Rounded Corners 57">
                <a:extLst>
                  <a:ext uri="{FF2B5EF4-FFF2-40B4-BE49-F238E27FC236}">
                    <a16:creationId xmlns:a16="http://schemas.microsoft.com/office/drawing/2014/main" id="{8E8BC1C7-CDF3-4375-9A0D-F09A15FCAD9C}"/>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59" name="Rectangle: Rounded Corners 58">
                <a:extLst>
                  <a:ext uri="{FF2B5EF4-FFF2-40B4-BE49-F238E27FC236}">
                    <a16:creationId xmlns:a16="http://schemas.microsoft.com/office/drawing/2014/main" id="{94530BDB-A4EF-431A-8887-986E73406DCA}"/>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60" name="Rectangle: Rounded Corners 59">
                <a:extLst>
                  <a:ext uri="{FF2B5EF4-FFF2-40B4-BE49-F238E27FC236}">
                    <a16:creationId xmlns:a16="http://schemas.microsoft.com/office/drawing/2014/main" id="{175F64C7-8CE5-4D9C-99FC-050A4992326A}"/>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61" name="Picture 60">
                <a:extLst>
                  <a:ext uri="{FF2B5EF4-FFF2-40B4-BE49-F238E27FC236}">
                    <a16:creationId xmlns:a16="http://schemas.microsoft.com/office/drawing/2014/main" id="{42A46878-C2D2-4F28-8B36-BDEC0D16A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62" name="Rectangle: Rounded Corners 61">
                <a:extLst>
                  <a:ext uri="{FF2B5EF4-FFF2-40B4-BE49-F238E27FC236}">
                    <a16:creationId xmlns:a16="http://schemas.microsoft.com/office/drawing/2014/main" id="{3A321FE7-0F3E-4AAA-85B5-549AFDCF792E}"/>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3" name="TextBox 62">
                <a:extLst>
                  <a:ext uri="{FF2B5EF4-FFF2-40B4-BE49-F238E27FC236}">
                    <a16:creationId xmlns:a16="http://schemas.microsoft.com/office/drawing/2014/main" id="{4A5A7F85-9FBA-4810-9010-32ABD512C946}"/>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64" name="TextBox 63">
                <a:extLst>
                  <a:ext uri="{FF2B5EF4-FFF2-40B4-BE49-F238E27FC236}">
                    <a16:creationId xmlns:a16="http://schemas.microsoft.com/office/drawing/2014/main" id="{FED0F037-C255-4523-962C-40524C72EC26}"/>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5" name="Rectangle 64">
                <a:extLst>
                  <a:ext uri="{FF2B5EF4-FFF2-40B4-BE49-F238E27FC236}">
                    <a16:creationId xmlns:a16="http://schemas.microsoft.com/office/drawing/2014/main" id="{F93C61B2-F394-4E96-B849-15F3DB89EBAE}"/>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6" name="Isosceles Triangle 65">
                <a:extLst>
                  <a:ext uri="{FF2B5EF4-FFF2-40B4-BE49-F238E27FC236}">
                    <a16:creationId xmlns:a16="http://schemas.microsoft.com/office/drawing/2014/main" id="{7D9D1CDB-D913-4AF6-B9F4-99729F8D378C}"/>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7" name="Rectangle 66">
                <a:extLst>
                  <a:ext uri="{FF2B5EF4-FFF2-40B4-BE49-F238E27FC236}">
                    <a16:creationId xmlns:a16="http://schemas.microsoft.com/office/drawing/2014/main" id="{DD2113D9-4ECE-4DD0-876A-F55139E0E500}"/>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18C0CD47-3F34-4C61-8080-D9E50C7C8DE5}"/>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024A28EE-14DA-4669-8F11-85A8B75865DE}"/>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28208571-7312-412A-BE39-6536596E8656}"/>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1" name="Rectangle 70">
                <a:extLst>
                  <a:ext uri="{FF2B5EF4-FFF2-40B4-BE49-F238E27FC236}">
                    <a16:creationId xmlns:a16="http://schemas.microsoft.com/office/drawing/2014/main" id="{15C85637-B335-4F89-8C9C-6159A9EE937D}"/>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2" name="TextBox 71">
                <a:extLst>
                  <a:ext uri="{FF2B5EF4-FFF2-40B4-BE49-F238E27FC236}">
                    <a16:creationId xmlns:a16="http://schemas.microsoft.com/office/drawing/2014/main" id="{9907BC6D-AE27-4494-A35A-462D0D7D717E}"/>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73" name="Group 72">
                <a:extLst>
                  <a:ext uri="{FF2B5EF4-FFF2-40B4-BE49-F238E27FC236}">
                    <a16:creationId xmlns:a16="http://schemas.microsoft.com/office/drawing/2014/main" id="{CB0181EC-894F-44FF-856A-F83DEFAA5157}"/>
                  </a:ext>
                </a:extLst>
              </p:cNvPr>
              <p:cNvGrpSpPr/>
              <p:nvPr/>
            </p:nvGrpSpPr>
            <p:grpSpPr>
              <a:xfrm>
                <a:off x="-7182874" y="3558131"/>
                <a:ext cx="3183551" cy="908930"/>
                <a:chOff x="2765876" y="4974556"/>
                <a:chExt cx="3183551" cy="908930"/>
              </a:xfrm>
            </p:grpSpPr>
            <p:sp>
              <p:nvSpPr>
                <p:cNvPr id="75" name="Rectangle 74">
                  <a:extLst>
                    <a:ext uri="{FF2B5EF4-FFF2-40B4-BE49-F238E27FC236}">
                      <a16:creationId xmlns:a16="http://schemas.microsoft.com/office/drawing/2014/main" id="{EB4B583F-70ED-4FF3-AE8F-BEF2D5332F85}"/>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76" name="Group 75">
                  <a:extLst>
                    <a:ext uri="{FF2B5EF4-FFF2-40B4-BE49-F238E27FC236}">
                      <a16:creationId xmlns:a16="http://schemas.microsoft.com/office/drawing/2014/main" id="{793B0D0F-08BE-4D61-8073-30F688538570}"/>
                    </a:ext>
                  </a:extLst>
                </p:cNvPr>
                <p:cNvGrpSpPr/>
                <p:nvPr/>
              </p:nvGrpSpPr>
              <p:grpSpPr>
                <a:xfrm>
                  <a:off x="5725861" y="5071552"/>
                  <a:ext cx="91533" cy="121710"/>
                  <a:chOff x="6129623" y="4258079"/>
                  <a:chExt cx="356944" cy="448061"/>
                </a:xfrm>
              </p:grpSpPr>
              <p:sp>
                <p:nvSpPr>
                  <p:cNvPr id="80" name="L-Shape 79">
                    <a:extLst>
                      <a:ext uri="{FF2B5EF4-FFF2-40B4-BE49-F238E27FC236}">
                        <a16:creationId xmlns:a16="http://schemas.microsoft.com/office/drawing/2014/main" id="{315410C5-125A-4A52-9315-9C58D5D90027}"/>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Rectangle 80">
                    <a:extLst>
                      <a:ext uri="{FF2B5EF4-FFF2-40B4-BE49-F238E27FC236}">
                        <a16:creationId xmlns:a16="http://schemas.microsoft.com/office/drawing/2014/main" id="{86319A16-4E57-4E04-8EFA-FC15F9F73E34}"/>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77" name="Rectangle 76">
                  <a:extLst>
                    <a:ext uri="{FF2B5EF4-FFF2-40B4-BE49-F238E27FC236}">
                      <a16:creationId xmlns:a16="http://schemas.microsoft.com/office/drawing/2014/main" id="{BFF976B4-9CBE-4B87-9901-240B670B6F42}"/>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8" name="Rectangle 77">
                  <a:extLst>
                    <a:ext uri="{FF2B5EF4-FFF2-40B4-BE49-F238E27FC236}">
                      <a16:creationId xmlns:a16="http://schemas.microsoft.com/office/drawing/2014/main" id="{223939B2-FE00-46D6-AC7E-609F164794EC}"/>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79" name="Rectangle 78">
                  <a:extLst>
                    <a:ext uri="{FF2B5EF4-FFF2-40B4-BE49-F238E27FC236}">
                      <a16:creationId xmlns:a16="http://schemas.microsoft.com/office/drawing/2014/main" id="{46A3AB8A-D72C-4D84-B1B5-C424A416057A}"/>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74" name="Picture 73">
                <a:extLst>
                  <a:ext uri="{FF2B5EF4-FFF2-40B4-BE49-F238E27FC236}">
                    <a16:creationId xmlns:a16="http://schemas.microsoft.com/office/drawing/2014/main" id="{DD4AAAE4-2045-43A9-8706-4408F725D0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grpSp>
      <p:sp>
        <p:nvSpPr>
          <p:cNvPr id="82" name="TextBox 81">
            <a:extLst>
              <a:ext uri="{FF2B5EF4-FFF2-40B4-BE49-F238E27FC236}">
                <a16:creationId xmlns:a16="http://schemas.microsoft.com/office/drawing/2014/main" id="{1D46E7C1-BC3E-44E1-A102-626D806E7DFC}"/>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4032922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16" name="Rectangle 115">
            <a:extLst>
              <a:ext uri="{FF2B5EF4-FFF2-40B4-BE49-F238E27FC236}">
                <a16:creationId xmlns:a16="http://schemas.microsoft.com/office/drawing/2014/main" id="{02081FEA-0CD6-4964-94FD-E619A1F97AD8}"/>
              </a:ext>
            </a:extLst>
          </p:cNvPr>
          <p:cNvSpPr/>
          <p:nvPr/>
        </p:nvSpPr>
        <p:spPr>
          <a:xfrm>
            <a:off x="-18015" y="-1025"/>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117" name="Group 116">
            <a:extLst>
              <a:ext uri="{FF2B5EF4-FFF2-40B4-BE49-F238E27FC236}">
                <a16:creationId xmlns:a16="http://schemas.microsoft.com/office/drawing/2014/main" id="{DB271E84-7E2F-4DA9-B9B4-A482302A8334}"/>
              </a:ext>
            </a:extLst>
          </p:cNvPr>
          <p:cNvGrpSpPr/>
          <p:nvPr/>
        </p:nvGrpSpPr>
        <p:grpSpPr>
          <a:xfrm>
            <a:off x="2604449" y="1267750"/>
            <a:ext cx="7216483" cy="5056245"/>
            <a:chOff x="-7436453" y="-77382"/>
            <a:chExt cx="7216483" cy="5056245"/>
          </a:xfrm>
        </p:grpSpPr>
        <p:sp>
          <p:nvSpPr>
            <p:cNvPr id="118" name="TextBox 117">
              <a:extLst>
                <a:ext uri="{FF2B5EF4-FFF2-40B4-BE49-F238E27FC236}">
                  <a16:creationId xmlns:a16="http://schemas.microsoft.com/office/drawing/2014/main" id="{C72ABC44-E1AE-439B-A2F1-60F678C5C196}"/>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19" name="TextBox 118">
              <a:extLst>
                <a:ext uri="{FF2B5EF4-FFF2-40B4-BE49-F238E27FC236}">
                  <a16:creationId xmlns:a16="http://schemas.microsoft.com/office/drawing/2014/main" id="{37189757-7AA5-4F8E-9D1A-6DE40DE993D7}"/>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20" name="Rectangle: Rounded Corners 119">
              <a:extLst>
                <a:ext uri="{FF2B5EF4-FFF2-40B4-BE49-F238E27FC236}">
                  <a16:creationId xmlns:a16="http://schemas.microsoft.com/office/drawing/2014/main" id="{2BEA6D4C-CCC8-4FD5-B4B8-9F6FF64225BF}"/>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1" name="Rectangle: Rounded Corners 120">
              <a:extLst>
                <a:ext uri="{FF2B5EF4-FFF2-40B4-BE49-F238E27FC236}">
                  <a16:creationId xmlns:a16="http://schemas.microsoft.com/office/drawing/2014/main" id="{ED331DB3-52CE-48F2-9FFF-ED9143A5E954}"/>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2" name="Rectangle: Rounded Corners 121">
              <a:extLst>
                <a:ext uri="{FF2B5EF4-FFF2-40B4-BE49-F238E27FC236}">
                  <a16:creationId xmlns:a16="http://schemas.microsoft.com/office/drawing/2014/main" id="{121221B9-6D12-4330-8CAA-F45EDB1C858F}"/>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3" name="Rectangle: Rounded Corners 122">
              <a:extLst>
                <a:ext uri="{FF2B5EF4-FFF2-40B4-BE49-F238E27FC236}">
                  <a16:creationId xmlns:a16="http://schemas.microsoft.com/office/drawing/2014/main" id="{AB0C4270-F45E-451B-8325-D4F5201B7A63}"/>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4" name="Rectangle: Rounded Corners 123">
              <a:extLst>
                <a:ext uri="{FF2B5EF4-FFF2-40B4-BE49-F238E27FC236}">
                  <a16:creationId xmlns:a16="http://schemas.microsoft.com/office/drawing/2014/main" id="{D0F468D1-EE70-49A0-B0B3-0557DAAC2659}"/>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5" name="Rectangle: Rounded Corners 124">
              <a:extLst>
                <a:ext uri="{FF2B5EF4-FFF2-40B4-BE49-F238E27FC236}">
                  <a16:creationId xmlns:a16="http://schemas.microsoft.com/office/drawing/2014/main" id="{5FCD0985-1472-4CFD-B503-37F76D9952AF}"/>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126" name="Picture 125">
              <a:extLst>
                <a:ext uri="{FF2B5EF4-FFF2-40B4-BE49-F238E27FC236}">
                  <a16:creationId xmlns:a16="http://schemas.microsoft.com/office/drawing/2014/main" id="{1A3401C5-4CB8-45E3-BF3D-E020B6A303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127" name="Rectangle: Rounded Corners 126">
              <a:extLst>
                <a:ext uri="{FF2B5EF4-FFF2-40B4-BE49-F238E27FC236}">
                  <a16:creationId xmlns:a16="http://schemas.microsoft.com/office/drawing/2014/main" id="{B4A86D81-70B5-489B-A1E5-5A7C4810C309}"/>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128" name="TextBox 127">
              <a:extLst>
                <a:ext uri="{FF2B5EF4-FFF2-40B4-BE49-F238E27FC236}">
                  <a16:creationId xmlns:a16="http://schemas.microsoft.com/office/drawing/2014/main" id="{81B1EF6D-C629-45C9-BD49-1EC589B7438C}"/>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29" name="TextBox 128">
              <a:extLst>
                <a:ext uri="{FF2B5EF4-FFF2-40B4-BE49-F238E27FC236}">
                  <a16:creationId xmlns:a16="http://schemas.microsoft.com/office/drawing/2014/main" id="{E728047B-4895-47A7-AE2F-4E06C7262026}"/>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30" name="Rectangle 129">
              <a:extLst>
                <a:ext uri="{FF2B5EF4-FFF2-40B4-BE49-F238E27FC236}">
                  <a16:creationId xmlns:a16="http://schemas.microsoft.com/office/drawing/2014/main" id="{74F31139-DD6C-4582-B26C-D94F18370608}"/>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31" name="Isosceles Triangle 130">
              <a:extLst>
                <a:ext uri="{FF2B5EF4-FFF2-40B4-BE49-F238E27FC236}">
                  <a16:creationId xmlns:a16="http://schemas.microsoft.com/office/drawing/2014/main" id="{BCA276A7-C2C0-4799-8445-D31B7110C804}"/>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32" name="Rectangle 131">
              <a:extLst>
                <a:ext uri="{FF2B5EF4-FFF2-40B4-BE49-F238E27FC236}">
                  <a16:creationId xmlns:a16="http://schemas.microsoft.com/office/drawing/2014/main" id="{CA50F04C-AA0C-4482-B19B-A1A46A65CB62}"/>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33" name="Rectangle 132">
              <a:extLst>
                <a:ext uri="{FF2B5EF4-FFF2-40B4-BE49-F238E27FC236}">
                  <a16:creationId xmlns:a16="http://schemas.microsoft.com/office/drawing/2014/main" id="{F95E2958-58C1-4DDD-BE22-1F4F75763537}"/>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34" name="Rectangle 133">
              <a:extLst>
                <a:ext uri="{FF2B5EF4-FFF2-40B4-BE49-F238E27FC236}">
                  <a16:creationId xmlns:a16="http://schemas.microsoft.com/office/drawing/2014/main" id="{45DD7742-ECFD-4811-814D-D1C818F392C5}"/>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35" name="Rectangle 134">
              <a:extLst>
                <a:ext uri="{FF2B5EF4-FFF2-40B4-BE49-F238E27FC236}">
                  <a16:creationId xmlns:a16="http://schemas.microsoft.com/office/drawing/2014/main" id="{5BDB903C-90CD-4D91-9F7B-9A7DCD7BC8AB}"/>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136" name="Rectangle 135">
              <a:extLst>
                <a:ext uri="{FF2B5EF4-FFF2-40B4-BE49-F238E27FC236}">
                  <a16:creationId xmlns:a16="http://schemas.microsoft.com/office/drawing/2014/main" id="{6A5D9149-01D4-47B6-B669-6545E4955A8E}"/>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137" name="TextBox 136">
              <a:extLst>
                <a:ext uri="{FF2B5EF4-FFF2-40B4-BE49-F238E27FC236}">
                  <a16:creationId xmlns:a16="http://schemas.microsoft.com/office/drawing/2014/main" id="{973783C4-4B07-491A-8E86-476E8398A5AD}"/>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138" name="Group 137">
              <a:extLst>
                <a:ext uri="{FF2B5EF4-FFF2-40B4-BE49-F238E27FC236}">
                  <a16:creationId xmlns:a16="http://schemas.microsoft.com/office/drawing/2014/main" id="{BA38DBE3-BEA6-459A-ACA0-270521D9C3AB}"/>
                </a:ext>
              </a:extLst>
            </p:cNvPr>
            <p:cNvGrpSpPr/>
            <p:nvPr/>
          </p:nvGrpSpPr>
          <p:grpSpPr>
            <a:xfrm>
              <a:off x="-7182874" y="3558131"/>
              <a:ext cx="3183551" cy="908930"/>
              <a:chOff x="2765876" y="4974556"/>
              <a:chExt cx="3183551" cy="908930"/>
            </a:xfrm>
          </p:grpSpPr>
          <p:sp>
            <p:nvSpPr>
              <p:cNvPr id="140" name="Rectangle 139">
                <a:extLst>
                  <a:ext uri="{FF2B5EF4-FFF2-40B4-BE49-F238E27FC236}">
                    <a16:creationId xmlns:a16="http://schemas.microsoft.com/office/drawing/2014/main" id="{52D4B935-66CB-4402-B756-0B2E49AE4D71}"/>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41" name="Group 140">
                <a:extLst>
                  <a:ext uri="{FF2B5EF4-FFF2-40B4-BE49-F238E27FC236}">
                    <a16:creationId xmlns:a16="http://schemas.microsoft.com/office/drawing/2014/main" id="{A815DAC3-6F0A-464F-92D3-AAC464C7CEA8}"/>
                  </a:ext>
                </a:extLst>
              </p:cNvPr>
              <p:cNvGrpSpPr/>
              <p:nvPr/>
            </p:nvGrpSpPr>
            <p:grpSpPr>
              <a:xfrm>
                <a:off x="5725861" y="5071552"/>
                <a:ext cx="91533" cy="121710"/>
                <a:chOff x="6129623" y="4258079"/>
                <a:chExt cx="356944" cy="448061"/>
              </a:xfrm>
            </p:grpSpPr>
            <p:sp>
              <p:nvSpPr>
                <p:cNvPr id="145" name="L-Shape 144">
                  <a:extLst>
                    <a:ext uri="{FF2B5EF4-FFF2-40B4-BE49-F238E27FC236}">
                      <a16:creationId xmlns:a16="http://schemas.microsoft.com/office/drawing/2014/main" id="{1B19CA2F-AB5D-4A92-B073-29BDC9D96721}"/>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6" name="Rectangle 145">
                  <a:extLst>
                    <a:ext uri="{FF2B5EF4-FFF2-40B4-BE49-F238E27FC236}">
                      <a16:creationId xmlns:a16="http://schemas.microsoft.com/office/drawing/2014/main" id="{1295C05D-7BD1-4DA1-90FB-24457A1B86CD}"/>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42" name="Rectangle 141">
                <a:extLst>
                  <a:ext uri="{FF2B5EF4-FFF2-40B4-BE49-F238E27FC236}">
                    <a16:creationId xmlns:a16="http://schemas.microsoft.com/office/drawing/2014/main" id="{19EDA50C-CF5F-4668-94B4-2064A39966D2}"/>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43" name="Rectangle 142">
                <a:extLst>
                  <a:ext uri="{FF2B5EF4-FFF2-40B4-BE49-F238E27FC236}">
                    <a16:creationId xmlns:a16="http://schemas.microsoft.com/office/drawing/2014/main" id="{B3AABE30-3FB0-4F48-9421-C6FE800ACFCE}"/>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44" name="Rectangle 143">
                <a:extLst>
                  <a:ext uri="{FF2B5EF4-FFF2-40B4-BE49-F238E27FC236}">
                    <a16:creationId xmlns:a16="http://schemas.microsoft.com/office/drawing/2014/main" id="{CBD2B9BD-ACA1-4BC0-ADD5-B49B3B16409E}"/>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139" name="Picture 138">
              <a:extLst>
                <a:ext uri="{FF2B5EF4-FFF2-40B4-BE49-F238E27FC236}">
                  <a16:creationId xmlns:a16="http://schemas.microsoft.com/office/drawing/2014/main" id="{E075A704-A737-4AED-A6D7-73A1345329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sp>
        <p:nvSpPr>
          <p:cNvPr id="82" name="TextBox 81">
            <a:extLst>
              <a:ext uri="{FF2B5EF4-FFF2-40B4-BE49-F238E27FC236}">
                <a16:creationId xmlns:a16="http://schemas.microsoft.com/office/drawing/2014/main" id="{1D46E7C1-BC3E-44E1-A102-626D806E7DFC}"/>
              </a:ext>
            </a:extLst>
          </p:cNvPr>
          <p:cNvSpPr txBox="1"/>
          <p:nvPr/>
        </p:nvSpPr>
        <p:spPr>
          <a:xfrm>
            <a:off x="6622032"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grpSp>
        <p:nvGrpSpPr>
          <p:cNvPr id="150" name="Group 149">
            <a:extLst>
              <a:ext uri="{FF2B5EF4-FFF2-40B4-BE49-F238E27FC236}">
                <a16:creationId xmlns:a16="http://schemas.microsoft.com/office/drawing/2014/main" id="{97A226AB-D5F5-4D63-A389-3113FE94A595}"/>
              </a:ext>
            </a:extLst>
          </p:cNvPr>
          <p:cNvGrpSpPr/>
          <p:nvPr/>
        </p:nvGrpSpPr>
        <p:grpSpPr>
          <a:xfrm>
            <a:off x="14664062" y="2088577"/>
            <a:ext cx="6096001" cy="3598478"/>
            <a:chOff x="-6681665" y="-1468522"/>
            <a:chExt cx="6096001" cy="3598478"/>
          </a:xfrm>
        </p:grpSpPr>
        <p:sp>
          <p:nvSpPr>
            <p:cNvPr id="151" name="Rectangle: Rounded Corners 150">
              <a:extLst>
                <a:ext uri="{FF2B5EF4-FFF2-40B4-BE49-F238E27FC236}">
                  <a16:creationId xmlns:a16="http://schemas.microsoft.com/office/drawing/2014/main" id="{246B62C5-F694-4A2F-82E5-A01AD205CEAA}"/>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52" name="Rectangle: Rounded Corners 151">
              <a:extLst>
                <a:ext uri="{FF2B5EF4-FFF2-40B4-BE49-F238E27FC236}">
                  <a16:creationId xmlns:a16="http://schemas.microsoft.com/office/drawing/2014/main" id="{24028F5B-110E-4F8E-9A8F-2B0EB62B0A95}"/>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53" name="Rectangle: Rounded Corners 152">
              <a:extLst>
                <a:ext uri="{FF2B5EF4-FFF2-40B4-BE49-F238E27FC236}">
                  <a16:creationId xmlns:a16="http://schemas.microsoft.com/office/drawing/2014/main" id="{868BEF06-F059-4110-9476-C6E96DAE8D2D}"/>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54" name="Rectangle: Rounded Corners 153">
              <a:extLst>
                <a:ext uri="{FF2B5EF4-FFF2-40B4-BE49-F238E27FC236}">
                  <a16:creationId xmlns:a16="http://schemas.microsoft.com/office/drawing/2014/main" id="{22F721C8-D2BF-4D43-B20F-BBCBDC5635C4}"/>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55" name="TextBox 154">
              <a:extLst>
                <a:ext uri="{FF2B5EF4-FFF2-40B4-BE49-F238E27FC236}">
                  <a16:creationId xmlns:a16="http://schemas.microsoft.com/office/drawing/2014/main" id="{9358AD9A-E5FF-4D07-8274-D15BC94AB19B}"/>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56" name="TextBox 155">
              <a:extLst>
                <a:ext uri="{FF2B5EF4-FFF2-40B4-BE49-F238E27FC236}">
                  <a16:creationId xmlns:a16="http://schemas.microsoft.com/office/drawing/2014/main" id="{6FF33B89-13E7-4E4F-B7C3-B884673F994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57" name="Rectangle 156">
              <a:extLst>
                <a:ext uri="{FF2B5EF4-FFF2-40B4-BE49-F238E27FC236}">
                  <a16:creationId xmlns:a16="http://schemas.microsoft.com/office/drawing/2014/main" id="{EEDA2A6F-7FE6-4EED-BF50-129E26760323}"/>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58" name="Isosceles Triangle 157">
              <a:extLst>
                <a:ext uri="{FF2B5EF4-FFF2-40B4-BE49-F238E27FC236}">
                  <a16:creationId xmlns:a16="http://schemas.microsoft.com/office/drawing/2014/main" id="{5A72FB9A-3114-407A-A250-F9CF46B6BDC0}"/>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59" name="Rectangle 158">
              <a:extLst>
                <a:ext uri="{FF2B5EF4-FFF2-40B4-BE49-F238E27FC236}">
                  <a16:creationId xmlns:a16="http://schemas.microsoft.com/office/drawing/2014/main" id="{7C149F5D-268A-4F2E-9A38-4FFB47B07AEA}"/>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60" name="Rectangle 159">
              <a:extLst>
                <a:ext uri="{FF2B5EF4-FFF2-40B4-BE49-F238E27FC236}">
                  <a16:creationId xmlns:a16="http://schemas.microsoft.com/office/drawing/2014/main" id="{E28E681D-D497-483D-AAD1-97C7FD78FDD7}"/>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61" name="Rectangle 160">
              <a:extLst>
                <a:ext uri="{FF2B5EF4-FFF2-40B4-BE49-F238E27FC236}">
                  <a16:creationId xmlns:a16="http://schemas.microsoft.com/office/drawing/2014/main" id="{D49D4A73-F32C-4583-9F61-71FC455CB711}"/>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62" name="Rectangle 161">
              <a:extLst>
                <a:ext uri="{FF2B5EF4-FFF2-40B4-BE49-F238E27FC236}">
                  <a16:creationId xmlns:a16="http://schemas.microsoft.com/office/drawing/2014/main" id="{044DCD06-2AAF-4AD8-B204-44AEABDAC757}"/>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163" name="Picture 162">
              <a:extLst>
                <a:ext uri="{FF2B5EF4-FFF2-40B4-BE49-F238E27FC236}">
                  <a16:creationId xmlns:a16="http://schemas.microsoft.com/office/drawing/2014/main" id="{C082B660-AE02-4D0F-ADD3-71877E4691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164" name="Rectangle 163">
              <a:extLst>
                <a:ext uri="{FF2B5EF4-FFF2-40B4-BE49-F238E27FC236}">
                  <a16:creationId xmlns:a16="http://schemas.microsoft.com/office/drawing/2014/main" id="{6E086BD6-0E1B-40C5-B7FD-314515A4075A}"/>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165" name="Rectangle 164">
              <a:extLst>
                <a:ext uri="{FF2B5EF4-FFF2-40B4-BE49-F238E27FC236}">
                  <a16:creationId xmlns:a16="http://schemas.microsoft.com/office/drawing/2014/main" id="{A9657201-90A9-4CD9-9325-319719A0C11A}"/>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66" name="Rectangle 165">
              <a:extLst>
                <a:ext uri="{FF2B5EF4-FFF2-40B4-BE49-F238E27FC236}">
                  <a16:creationId xmlns:a16="http://schemas.microsoft.com/office/drawing/2014/main" id="{9659C8A8-0F67-4A07-B1E7-12F3C031FAAA}"/>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67" name="Rectangle 166">
              <a:extLst>
                <a:ext uri="{FF2B5EF4-FFF2-40B4-BE49-F238E27FC236}">
                  <a16:creationId xmlns:a16="http://schemas.microsoft.com/office/drawing/2014/main" id="{99D6DBE4-C054-41C3-8159-65E93949FB36}"/>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68" name="Rectangle 167">
              <a:extLst>
                <a:ext uri="{FF2B5EF4-FFF2-40B4-BE49-F238E27FC236}">
                  <a16:creationId xmlns:a16="http://schemas.microsoft.com/office/drawing/2014/main" id="{325E4BA8-38D2-47DC-83A3-0E4A6B2A85DF}"/>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69" name="Rectangle 168">
              <a:extLst>
                <a:ext uri="{FF2B5EF4-FFF2-40B4-BE49-F238E27FC236}">
                  <a16:creationId xmlns:a16="http://schemas.microsoft.com/office/drawing/2014/main" id="{E284B2C5-7CAB-4BAD-979A-E120556A4A4D}"/>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70" name="Rectangle 169">
              <a:extLst>
                <a:ext uri="{FF2B5EF4-FFF2-40B4-BE49-F238E27FC236}">
                  <a16:creationId xmlns:a16="http://schemas.microsoft.com/office/drawing/2014/main" id="{22A0060E-156A-4280-9580-1359E9D30C7A}"/>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71" name="Rectangle 170">
              <a:extLst>
                <a:ext uri="{FF2B5EF4-FFF2-40B4-BE49-F238E27FC236}">
                  <a16:creationId xmlns:a16="http://schemas.microsoft.com/office/drawing/2014/main" id="{EC81F8A7-4973-4100-8877-839F4154F98E}"/>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72" name="Rectangle 171">
              <a:extLst>
                <a:ext uri="{FF2B5EF4-FFF2-40B4-BE49-F238E27FC236}">
                  <a16:creationId xmlns:a16="http://schemas.microsoft.com/office/drawing/2014/main" id="{FEB6A2BD-F3BA-46DB-92CA-4EB4AC276E72}"/>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3" name="Rectangle 172">
              <a:extLst>
                <a:ext uri="{FF2B5EF4-FFF2-40B4-BE49-F238E27FC236}">
                  <a16:creationId xmlns:a16="http://schemas.microsoft.com/office/drawing/2014/main" id="{2DB3BBC8-9474-4B6C-838E-C100A3C39457}"/>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74" name="Rectangle 173">
              <a:extLst>
                <a:ext uri="{FF2B5EF4-FFF2-40B4-BE49-F238E27FC236}">
                  <a16:creationId xmlns:a16="http://schemas.microsoft.com/office/drawing/2014/main" id="{E1AE47CA-6534-4A22-9D3F-39C1796082C6}"/>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75" name="Oval 174">
              <a:extLst>
                <a:ext uri="{FF2B5EF4-FFF2-40B4-BE49-F238E27FC236}">
                  <a16:creationId xmlns:a16="http://schemas.microsoft.com/office/drawing/2014/main" id="{105D58FD-79F4-4826-8596-43C845C09177}"/>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6" name="Oval 175">
              <a:extLst>
                <a:ext uri="{FF2B5EF4-FFF2-40B4-BE49-F238E27FC236}">
                  <a16:creationId xmlns:a16="http://schemas.microsoft.com/office/drawing/2014/main" id="{735E7146-3AD1-464C-A240-B9DD91B9BAA8}"/>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7" name="Rectangle 176">
              <a:extLst>
                <a:ext uri="{FF2B5EF4-FFF2-40B4-BE49-F238E27FC236}">
                  <a16:creationId xmlns:a16="http://schemas.microsoft.com/office/drawing/2014/main" id="{D025FD49-459F-432E-B198-EE708F44E3B1}"/>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78" name="Rectangle 177">
              <a:extLst>
                <a:ext uri="{FF2B5EF4-FFF2-40B4-BE49-F238E27FC236}">
                  <a16:creationId xmlns:a16="http://schemas.microsoft.com/office/drawing/2014/main" id="{343E3E86-A97D-43AF-B9F5-5A3D452F491D}"/>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79" name="Rectangle 178">
              <a:extLst>
                <a:ext uri="{FF2B5EF4-FFF2-40B4-BE49-F238E27FC236}">
                  <a16:creationId xmlns:a16="http://schemas.microsoft.com/office/drawing/2014/main" id="{A8B5B982-6826-4ACB-8688-F11E11DE22C9}"/>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80" name="Rectangle: Rounded Corners 179">
              <a:extLst>
                <a:ext uri="{FF2B5EF4-FFF2-40B4-BE49-F238E27FC236}">
                  <a16:creationId xmlns:a16="http://schemas.microsoft.com/office/drawing/2014/main" id="{19ED7D51-2727-4AED-A503-86F3B1DA59CE}"/>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188495444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5" name="Rectangle 144">
            <a:extLst>
              <a:ext uri="{FF2B5EF4-FFF2-40B4-BE49-F238E27FC236}">
                <a16:creationId xmlns:a16="http://schemas.microsoft.com/office/drawing/2014/main" id="{6272A170-F326-4A33-84EF-2C0C63ED38A5}"/>
              </a:ext>
            </a:extLst>
          </p:cNvPr>
          <p:cNvSpPr/>
          <p:nvPr/>
        </p:nvSpPr>
        <p:spPr>
          <a:xfrm>
            <a:off x="-12950" y="-5609"/>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84" name="Group 83">
            <a:extLst>
              <a:ext uri="{FF2B5EF4-FFF2-40B4-BE49-F238E27FC236}">
                <a16:creationId xmlns:a16="http://schemas.microsoft.com/office/drawing/2014/main" id="{C022270B-F0F1-45FA-B724-F1B380404FEC}"/>
              </a:ext>
            </a:extLst>
          </p:cNvPr>
          <p:cNvGrpSpPr/>
          <p:nvPr/>
        </p:nvGrpSpPr>
        <p:grpSpPr>
          <a:xfrm>
            <a:off x="3157862" y="2088577"/>
            <a:ext cx="6096001" cy="3598478"/>
            <a:chOff x="-6681665" y="-1468522"/>
            <a:chExt cx="6096001" cy="3598478"/>
          </a:xfrm>
        </p:grpSpPr>
        <p:sp>
          <p:nvSpPr>
            <p:cNvPr id="85" name="Rectangle: Rounded Corners 84">
              <a:extLst>
                <a:ext uri="{FF2B5EF4-FFF2-40B4-BE49-F238E27FC236}">
                  <a16:creationId xmlns:a16="http://schemas.microsoft.com/office/drawing/2014/main" id="{075AC040-60D3-49D5-8F1C-DAEFDF7ABDAD}"/>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6" name="Rectangle: Rounded Corners 85">
              <a:extLst>
                <a:ext uri="{FF2B5EF4-FFF2-40B4-BE49-F238E27FC236}">
                  <a16:creationId xmlns:a16="http://schemas.microsoft.com/office/drawing/2014/main" id="{B2A5CBCF-8B72-42A3-B5D5-2E01AF79A69F}"/>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7" name="Rectangle: Rounded Corners 86">
              <a:extLst>
                <a:ext uri="{FF2B5EF4-FFF2-40B4-BE49-F238E27FC236}">
                  <a16:creationId xmlns:a16="http://schemas.microsoft.com/office/drawing/2014/main" id="{097EDCA9-CF56-48E7-81E9-AFC881F30287}"/>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8" name="Rectangle: Rounded Corners 87">
              <a:extLst>
                <a:ext uri="{FF2B5EF4-FFF2-40B4-BE49-F238E27FC236}">
                  <a16:creationId xmlns:a16="http://schemas.microsoft.com/office/drawing/2014/main" id="{4DCDD1A9-8422-4B23-9E21-69AD76C4711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9" name="TextBox 88">
              <a:extLst>
                <a:ext uri="{FF2B5EF4-FFF2-40B4-BE49-F238E27FC236}">
                  <a16:creationId xmlns:a16="http://schemas.microsoft.com/office/drawing/2014/main" id="{C175F82D-6573-4464-9211-4655FF5CD427}"/>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0" name="TextBox 89">
              <a:extLst>
                <a:ext uri="{FF2B5EF4-FFF2-40B4-BE49-F238E27FC236}">
                  <a16:creationId xmlns:a16="http://schemas.microsoft.com/office/drawing/2014/main" id="{2D090B81-F1D5-4455-A0B5-789860B7EB9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1" name="Rectangle 90">
              <a:extLst>
                <a:ext uri="{FF2B5EF4-FFF2-40B4-BE49-F238E27FC236}">
                  <a16:creationId xmlns:a16="http://schemas.microsoft.com/office/drawing/2014/main" id="{7D6FF266-7439-4FFD-B325-95F7D9851C8F}"/>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2" name="Isosceles Triangle 91">
              <a:extLst>
                <a:ext uri="{FF2B5EF4-FFF2-40B4-BE49-F238E27FC236}">
                  <a16:creationId xmlns:a16="http://schemas.microsoft.com/office/drawing/2014/main" id="{E8226808-02D2-4FCA-821B-FB648A28794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71BECDF9-7919-4E26-8DF5-35ECEC626008}"/>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4" name="Rectangle 93">
              <a:extLst>
                <a:ext uri="{FF2B5EF4-FFF2-40B4-BE49-F238E27FC236}">
                  <a16:creationId xmlns:a16="http://schemas.microsoft.com/office/drawing/2014/main" id="{9D5A0C6A-9B5C-432C-BCB0-11B15BE921E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5" name="Rectangle 94">
              <a:extLst>
                <a:ext uri="{FF2B5EF4-FFF2-40B4-BE49-F238E27FC236}">
                  <a16:creationId xmlns:a16="http://schemas.microsoft.com/office/drawing/2014/main" id="{017E55A7-9427-4975-A5B7-8A2C995CCCB5}"/>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96" name="Rectangle 95">
              <a:extLst>
                <a:ext uri="{FF2B5EF4-FFF2-40B4-BE49-F238E27FC236}">
                  <a16:creationId xmlns:a16="http://schemas.microsoft.com/office/drawing/2014/main" id="{A51C2863-2554-4050-808B-94326B4CA675}"/>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97" name="Picture 96">
              <a:extLst>
                <a:ext uri="{FF2B5EF4-FFF2-40B4-BE49-F238E27FC236}">
                  <a16:creationId xmlns:a16="http://schemas.microsoft.com/office/drawing/2014/main" id="{93F20DDE-5B9D-436D-BF5C-5482D2337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98" name="Rectangle 97">
              <a:extLst>
                <a:ext uri="{FF2B5EF4-FFF2-40B4-BE49-F238E27FC236}">
                  <a16:creationId xmlns:a16="http://schemas.microsoft.com/office/drawing/2014/main" id="{71A3AE1C-33E9-41EA-A15B-E542E602A024}"/>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99" name="Rectangle 98">
              <a:extLst>
                <a:ext uri="{FF2B5EF4-FFF2-40B4-BE49-F238E27FC236}">
                  <a16:creationId xmlns:a16="http://schemas.microsoft.com/office/drawing/2014/main" id="{E5B1D129-336B-45D1-8F4B-A86B3EE2ACB4}"/>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00" name="Rectangle 99">
              <a:extLst>
                <a:ext uri="{FF2B5EF4-FFF2-40B4-BE49-F238E27FC236}">
                  <a16:creationId xmlns:a16="http://schemas.microsoft.com/office/drawing/2014/main" id="{9E642850-294F-406D-9EF8-ECE74B4D0D8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56EED4D1-D9ED-4160-A483-EE3F94F00CF9}"/>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02" name="Rectangle 101">
              <a:extLst>
                <a:ext uri="{FF2B5EF4-FFF2-40B4-BE49-F238E27FC236}">
                  <a16:creationId xmlns:a16="http://schemas.microsoft.com/office/drawing/2014/main" id="{CB5BA3A6-CA3D-478C-AC94-A04AF30C2B04}"/>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03" name="Rectangle 102">
              <a:extLst>
                <a:ext uri="{FF2B5EF4-FFF2-40B4-BE49-F238E27FC236}">
                  <a16:creationId xmlns:a16="http://schemas.microsoft.com/office/drawing/2014/main" id="{FB9DB0CB-7F73-4BF7-A169-244F5E0BD463}"/>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04" name="Rectangle 103">
              <a:extLst>
                <a:ext uri="{FF2B5EF4-FFF2-40B4-BE49-F238E27FC236}">
                  <a16:creationId xmlns:a16="http://schemas.microsoft.com/office/drawing/2014/main" id="{824179F9-280B-48F2-8F98-D6886C57702D}"/>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05" name="Rectangle 104">
              <a:extLst>
                <a:ext uri="{FF2B5EF4-FFF2-40B4-BE49-F238E27FC236}">
                  <a16:creationId xmlns:a16="http://schemas.microsoft.com/office/drawing/2014/main" id="{2267A82A-C3ED-4C64-BEED-F8DC04898A2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06" name="Rectangle 105">
              <a:extLst>
                <a:ext uri="{FF2B5EF4-FFF2-40B4-BE49-F238E27FC236}">
                  <a16:creationId xmlns:a16="http://schemas.microsoft.com/office/drawing/2014/main" id="{6A615C24-134D-4F67-A6BB-C138605F77B9}"/>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 name="Rectangle 106">
              <a:extLst>
                <a:ext uri="{FF2B5EF4-FFF2-40B4-BE49-F238E27FC236}">
                  <a16:creationId xmlns:a16="http://schemas.microsoft.com/office/drawing/2014/main" id="{CFFADB75-4701-4D83-B47D-F8205D32508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08" name="Rectangle 107">
              <a:extLst>
                <a:ext uri="{FF2B5EF4-FFF2-40B4-BE49-F238E27FC236}">
                  <a16:creationId xmlns:a16="http://schemas.microsoft.com/office/drawing/2014/main" id="{1758AD5C-2A23-44A5-BFB7-8F8A5D46FCCF}"/>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09" name="Oval 108">
              <a:extLst>
                <a:ext uri="{FF2B5EF4-FFF2-40B4-BE49-F238E27FC236}">
                  <a16:creationId xmlns:a16="http://schemas.microsoft.com/office/drawing/2014/main" id="{DEC69500-9527-483E-AACA-2A045E17D222}"/>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Oval 109">
              <a:extLst>
                <a:ext uri="{FF2B5EF4-FFF2-40B4-BE49-F238E27FC236}">
                  <a16:creationId xmlns:a16="http://schemas.microsoft.com/office/drawing/2014/main" id="{69766308-8AC5-4A39-AF87-A882E5D22C26}"/>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0BF4EAC7-11A1-40F7-B263-5FC926533B3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12" name="Rectangle 111">
              <a:extLst>
                <a:ext uri="{FF2B5EF4-FFF2-40B4-BE49-F238E27FC236}">
                  <a16:creationId xmlns:a16="http://schemas.microsoft.com/office/drawing/2014/main" id="{0B29FCD6-EFAE-47B1-8BC7-EE3B5D47AC1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Rectangle 112">
              <a:extLst>
                <a:ext uri="{FF2B5EF4-FFF2-40B4-BE49-F238E27FC236}">
                  <a16:creationId xmlns:a16="http://schemas.microsoft.com/office/drawing/2014/main" id="{9A5BBA7F-E4E7-47E2-9371-02CD547CE388}"/>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14" name="Rectangle: Rounded Corners 113">
              <a:extLst>
                <a:ext uri="{FF2B5EF4-FFF2-40B4-BE49-F238E27FC236}">
                  <a16:creationId xmlns:a16="http://schemas.microsoft.com/office/drawing/2014/main" id="{C9AD07F9-8820-4C9C-ADFC-9E1C206E86C0}"/>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grpSp>
        <p:nvGrpSpPr>
          <p:cNvPr id="115" name="Group 114">
            <a:extLst>
              <a:ext uri="{FF2B5EF4-FFF2-40B4-BE49-F238E27FC236}">
                <a16:creationId xmlns:a16="http://schemas.microsoft.com/office/drawing/2014/main" id="{D03C891F-45CA-4244-ABA0-83A20861A379}"/>
              </a:ext>
            </a:extLst>
          </p:cNvPr>
          <p:cNvGrpSpPr/>
          <p:nvPr/>
        </p:nvGrpSpPr>
        <p:grpSpPr>
          <a:xfrm>
            <a:off x="-9133470" y="1280115"/>
            <a:ext cx="7216483" cy="5056245"/>
            <a:chOff x="-7436453" y="-77382"/>
            <a:chExt cx="7216483" cy="5056245"/>
          </a:xfrm>
        </p:grpSpPr>
        <p:sp>
          <p:nvSpPr>
            <p:cNvPr id="116" name="TextBox 115">
              <a:extLst>
                <a:ext uri="{FF2B5EF4-FFF2-40B4-BE49-F238E27FC236}">
                  <a16:creationId xmlns:a16="http://schemas.microsoft.com/office/drawing/2014/main" id="{3270004D-D32A-46DF-98BF-90E4D68050F0}"/>
                </a:ext>
              </a:extLst>
            </p:cNvPr>
            <p:cNvSpPr txBox="1"/>
            <p:nvPr/>
          </p:nvSpPr>
          <p:spPr>
            <a:xfrm>
              <a:off x="-6395529" y="1909007"/>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17" name="TextBox 116">
              <a:extLst>
                <a:ext uri="{FF2B5EF4-FFF2-40B4-BE49-F238E27FC236}">
                  <a16:creationId xmlns:a16="http://schemas.microsoft.com/office/drawing/2014/main" id="{FB89F50B-6CA7-4C5A-B477-53F02FF2CBE0}"/>
                </a:ext>
              </a:extLst>
            </p:cNvPr>
            <p:cNvSpPr txBox="1"/>
            <p:nvPr/>
          </p:nvSpPr>
          <p:spPr>
            <a:xfrm>
              <a:off x="-6395529" y="4389668"/>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118" name="Rectangle: Rounded Corners 117">
              <a:extLst>
                <a:ext uri="{FF2B5EF4-FFF2-40B4-BE49-F238E27FC236}">
                  <a16:creationId xmlns:a16="http://schemas.microsoft.com/office/drawing/2014/main" id="{E521662E-4690-4AB8-8202-F156CED98172}"/>
                </a:ext>
              </a:extLst>
            </p:cNvPr>
            <p:cNvSpPr/>
            <p:nvPr/>
          </p:nvSpPr>
          <p:spPr>
            <a:xfrm>
              <a:off x="-6307123"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19" name="Rectangle: Rounded Corners 118">
              <a:extLst>
                <a:ext uri="{FF2B5EF4-FFF2-40B4-BE49-F238E27FC236}">
                  <a16:creationId xmlns:a16="http://schemas.microsoft.com/office/drawing/2014/main" id="{5E333644-DFF8-41F6-98DF-37B73D44E6BD}"/>
                </a:ext>
              </a:extLst>
            </p:cNvPr>
            <p:cNvSpPr/>
            <p:nvPr/>
          </p:nvSpPr>
          <p:spPr>
            <a:xfrm>
              <a:off x="-4756695" y="214710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0" name="Rectangle: Rounded Corners 119">
              <a:extLst>
                <a:ext uri="{FF2B5EF4-FFF2-40B4-BE49-F238E27FC236}">
                  <a16:creationId xmlns:a16="http://schemas.microsoft.com/office/drawing/2014/main" id="{2485E461-F898-4700-8F4F-1C13494120BF}"/>
                </a:ext>
              </a:extLst>
            </p:cNvPr>
            <p:cNvSpPr/>
            <p:nvPr/>
          </p:nvSpPr>
          <p:spPr>
            <a:xfrm>
              <a:off x="-3206267" y="214710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1" name="Rectangle: Rounded Corners 120">
              <a:extLst>
                <a:ext uri="{FF2B5EF4-FFF2-40B4-BE49-F238E27FC236}">
                  <a16:creationId xmlns:a16="http://schemas.microsoft.com/office/drawing/2014/main" id="{64AB6172-8DC3-48A6-BB76-212682501864}"/>
                </a:ext>
              </a:extLst>
            </p:cNvPr>
            <p:cNvSpPr/>
            <p:nvPr/>
          </p:nvSpPr>
          <p:spPr>
            <a:xfrm>
              <a:off x="-1621266" y="214709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2" name="Rectangle: Rounded Corners 121">
              <a:extLst>
                <a:ext uri="{FF2B5EF4-FFF2-40B4-BE49-F238E27FC236}">
                  <a16:creationId xmlns:a16="http://schemas.microsoft.com/office/drawing/2014/main" id="{C4FB1F24-012A-4971-841D-322DC1256AD0}"/>
                </a:ext>
              </a:extLst>
            </p:cNvPr>
            <p:cNvSpPr/>
            <p:nvPr/>
          </p:nvSpPr>
          <p:spPr>
            <a:xfrm>
              <a:off x="-6301976"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23" name="Rectangle: Rounded Corners 122">
              <a:extLst>
                <a:ext uri="{FF2B5EF4-FFF2-40B4-BE49-F238E27FC236}">
                  <a16:creationId xmlns:a16="http://schemas.microsoft.com/office/drawing/2014/main" id="{C41E9DDB-A2CC-474F-901B-0087E2B6A93C}"/>
                </a:ext>
              </a:extLst>
            </p:cNvPr>
            <p:cNvSpPr/>
            <p:nvPr/>
          </p:nvSpPr>
          <p:spPr>
            <a:xfrm>
              <a:off x="-4751548" y="465168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pic>
          <p:nvPicPr>
            <p:cNvPr id="124" name="Picture 123">
              <a:extLst>
                <a:ext uri="{FF2B5EF4-FFF2-40B4-BE49-F238E27FC236}">
                  <a16:creationId xmlns:a16="http://schemas.microsoft.com/office/drawing/2014/main" id="{992C150E-8D4D-4161-B020-A57D2D8C2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6453" y="-77382"/>
              <a:ext cx="7216483" cy="5056245"/>
            </a:xfrm>
            <a:prstGeom prst="rect">
              <a:avLst/>
            </a:prstGeom>
          </p:spPr>
        </p:pic>
        <p:sp>
          <p:nvSpPr>
            <p:cNvPr id="125" name="Rectangle: Rounded Corners 124">
              <a:extLst>
                <a:ext uri="{FF2B5EF4-FFF2-40B4-BE49-F238E27FC236}">
                  <a16:creationId xmlns:a16="http://schemas.microsoft.com/office/drawing/2014/main" id="{FC003F23-6E1A-4DB1-A28C-4F3072C2A18A}"/>
                </a:ext>
              </a:extLst>
            </p:cNvPr>
            <p:cNvSpPr/>
            <p:nvPr/>
          </p:nvSpPr>
          <p:spPr>
            <a:xfrm>
              <a:off x="-1768762" y="3839068"/>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126" name="TextBox 125">
              <a:extLst>
                <a:ext uri="{FF2B5EF4-FFF2-40B4-BE49-F238E27FC236}">
                  <a16:creationId xmlns:a16="http://schemas.microsoft.com/office/drawing/2014/main" id="{6054D8C6-3A7E-4D58-BE2A-B617F9F99D06}"/>
                </a:ext>
              </a:extLst>
            </p:cNvPr>
            <p:cNvSpPr txBox="1"/>
            <p:nvPr/>
          </p:nvSpPr>
          <p:spPr>
            <a:xfrm>
              <a:off x="-3413811" y="1188124"/>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127" name="TextBox 126">
              <a:extLst>
                <a:ext uri="{FF2B5EF4-FFF2-40B4-BE49-F238E27FC236}">
                  <a16:creationId xmlns:a16="http://schemas.microsoft.com/office/drawing/2014/main" id="{B728958A-DAF5-4B29-A7C8-22DD6467B0FE}"/>
                </a:ext>
              </a:extLst>
            </p:cNvPr>
            <p:cNvSpPr txBox="1"/>
            <p:nvPr/>
          </p:nvSpPr>
          <p:spPr>
            <a:xfrm>
              <a:off x="-3338721" y="1946445"/>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128" name="Rectangle 127">
              <a:extLst>
                <a:ext uri="{FF2B5EF4-FFF2-40B4-BE49-F238E27FC236}">
                  <a16:creationId xmlns:a16="http://schemas.microsoft.com/office/drawing/2014/main" id="{7B05974E-5F3C-4991-8907-DDD364615537}"/>
                </a:ext>
              </a:extLst>
            </p:cNvPr>
            <p:cNvSpPr/>
            <p:nvPr/>
          </p:nvSpPr>
          <p:spPr>
            <a:xfrm>
              <a:off x="-3347530" y="3264632"/>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129" name="Isosceles Triangle 128">
              <a:extLst>
                <a:ext uri="{FF2B5EF4-FFF2-40B4-BE49-F238E27FC236}">
                  <a16:creationId xmlns:a16="http://schemas.microsoft.com/office/drawing/2014/main" id="{C5037890-FD9A-4F4F-8EE6-32B595B44603}"/>
                </a:ext>
              </a:extLst>
            </p:cNvPr>
            <p:cNvSpPr/>
            <p:nvPr/>
          </p:nvSpPr>
          <p:spPr>
            <a:xfrm flipV="1">
              <a:off x="-2415427" y="3422092"/>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130" name="Rectangle 129">
              <a:extLst>
                <a:ext uri="{FF2B5EF4-FFF2-40B4-BE49-F238E27FC236}">
                  <a16:creationId xmlns:a16="http://schemas.microsoft.com/office/drawing/2014/main" id="{FC4F6E8C-3F77-4853-8945-3C4AE1B4327E}"/>
                </a:ext>
              </a:extLst>
            </p:cNvPr>
            <p:cNvSpPr/>
            <p:nvPr/>
          </p:nvSpPr>
          <p:spPr>
            <a:xfrm>
              <a:off x="-3347530" y="3655352"/>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131" name="Rectangle 130">
              <a:extLst>
                <a:ext uri="{FF2B5EF4-FFF2-40B4-BE49-F238E27FC236}">
                  <a16:creationId xmlns:a16="http://schemas.microsoft.com/office/drawing/2014/main" id="{69B50110-6723-4537-BF04-8584BFE40F6F}"/>
                </a:ext>
              </a:extLst>
            </p:cNvPr>
            <p:cNvSpPr/>
            <p:nvPr/>
          </p:nvSpPr>
          <p:spPr>
            <a:xfrm>
              <a:off x="-3347530" y="3853733"/>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132" name="Rectangle 131">
              <a:extLst>
                <a:ext uri="{FF2B5EF4-FFF2-40B4-BE49-F238E27FC236}">
                  <a16:creationId xmlns:a16="http://schemas.microsoft.com/office/drawing/2014/main" id="{8067FEBF-B952-4494-B195-8D8CFB6F37A4}"/>
                </a:ext>
              </a:extLst>
            </p:cNvPr>
            <p:cNvSpPr/>
            <p:nvPr/>
          </p:nvSpPr>
          <p:spPr>
            <a:xfrm>
              <a:off x="-3347530" y="4048285"/>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133" name="Rectangle 132">
              <a:extLst>
                <a:ext uri="{FF2B5EF4-FFF2-40B4-BE49-F238E27FC236}">
                  <a16:creationId xmlns:a16="http://schemas.microsoft.com/office/drawing/2014/main" id="{6AA4499A-0457-44E9-AAE7-FDB4B7A1517A}"/>
                </a:ext>
              </a:extLst>
            </p:cNvPr>
            <p:cNvSpPr/>
            <p:nvPr/>
          </p:nvSpPr>
          <p:spPr>
            <a:xfrm>
              <a:off x="-1809242" y="3264632"/>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134" name="Rectangle 133">
              <a:extLst>
                <a:ext uri="{FF2B5EF4-FFF2-40B4-BE49-F238E27FC236}">
                  <a16:creationId xmlns:a16="http://schemas.microsoft.com/office/drawing/2014/main" id="{407F04A9-D69C-4101-9B06-9E4CE8CE5B9B}"/>
                </a:ext>
              </a:extLst>
            </p:cNvPr>
            <p:cNvSpPr/>
            <p:nvPr/>
          </p:nvSpPr>
          <p:spPr>
            <a:xfrm>
              <a:off x="-1431417" y="3264631"/>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135" name="TextBox 134">
              <a:extLst>
                <a:ext uri="{FF2B5EF4-FFF2-40B4-BE49-F238E27FC236}">
                  <a16:creationId xmlns:a16="http://schemas.microsoft.com/office/drawing/2014/main" id="{741040FA-605C-4D90-B16B-7179336800DA}"/>
                </a:ext>
              </a:extLst>
            </p:cNvPr>
            <p:cNvSpPr txBox="1"/>
            <p:nvPr/>
          </p:nvSpPr>
          <p:spPr>
            <a:xfrm>
              <a:off x="-1827545" y="3259410"/>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136" name="Group 135">
              <a:extLst>
                <a:ext uri="{FF2B5EF4-FFF2-40B4-BE49-F238E27FC236}">
                  <a16:creationId xmlns:a16="http://schemas.microsoft.com/office/drawing/2014/main" id="{B387F0CC-3199-453F-9653-667E2D53A62F}"/>
                </a:ext>
              </a:extLst>
            </p:cNvPr>
            <p:cNvGrpSpPr/>
            <p:nvPr/>
          </p:nvGrpSpPr>
          <p:grpSpPr>
            <a:xfrm>
              <a:off x="-7182874" y="3558131"/>
              <a:ext cx="3183551" cy="908930"/>
              <a:chOff x="2765876" y="4974556"/>
              <a:chExt cx="3183551" cy="908930"/>
            </a:xfrm>
          </p:grpSpPr>
          <p:sp>
            <p:nvSpPr>
              <p:cNvPr id="138" name="Rectangle 137">
                <a:extLst>
                  <a:ext uri="{FF2B5EF4-FFF2-40B4-BE49-F238E27FC236}">
                    <a16:creationId xmlns:a16="http://schemas.microsoft.com/office/drawing/2014/main" id="{47138C5E-40E0-40C1-BC0F-5F7A6BFBA204}"/>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139" name="Group 138">
                <a:extLst>
                  <a:ext uri="{FF2B5EF4-FFF2-40B4-BE49-F238E27FC236}">
                    <a16:creationId xmlns:a16="http://schemas.microsoft.com/office/drawing/2014/main" id="{2C08C966-5033-45AB-A46A-DD9E86B4349F}"/>
                  </a:ext>
                </a:extLst>
              </p:cNvPr>
              <p:cNvGrpSpPr/>
              <p:nvPr/>
            </p:nvGrpSpPr>
            <p:grpSpPr>
              <a:xfrm>
                <a:off x="5725861" y="5071552"/>
                <a:ext cx="91533" cy="121710"/>
                <a:chOff x="6129623" y="4258079"/>
                <a:chExt cx="356944" cy="448061"/>
              </a:xfrm>
            </p:grpSpPr>
            <p:sp>
              <p:nvSpPr>
                <p:cNvPr id="143" name="L-Shape 142">
                  <a:extLst>
                    <a:ext uri="{FF2B5EF4-FFF2-40B4-BE49-F238E27FC236}">
                      <a16:creationId xmlns:a16="http://schemas.microsoft.com/office/drawing/2014/main" id="{AB378225-A873-4FEA-BDB8-2849F5281811}"/>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4" name="Rectangle 143">
                  <a:extLst>
                    <a:ext uri="{FF2B5EF4-FFF2-40B4-BE49-F238E27FC236}">
                      <a16:creationId xmlns:a16="http://schemas.microsoft.com/office/drawing/2014/main" id="{622DDCB6-138D-44B2-84F9-4C468379A11C}"/>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40" name="Rectangle 139">
                <a:extLst>
                  <a:ext uri="{FF2B5EF4-FFF2-40B4-BE49-F238E27FC236}">
                    <a16:creationId xmlns:a16="http://schemas.microsoft.com/office/drawing/2014/main" id="{CA4375FB-42DC-47D1-AB1D-3DCBA7BDC765}"/>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141" name="Rectangle 140">
                <a:extLst>
                  <a:ext uri="{FF2B5EF4-FFF2-40B4-BE49-F238E27FC236}">
                    <a16:creationId xmlns:a16="http://schemas.microsoft.com/office/drawing/2014/main" id="{D2111F6F-246A-446C-952A-F9C42359CBC7}"/>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142" name="Rectangle 141">
                <a:extLst>
                  <a:ext uri="{FF2B5EF4-FFF2-40B4-BE49-F238E27FC236}">
                    <a16:creationId xmlns:a16="http://schemas.microsoft.com/office/drawing/2014/main" id="{73C4BD62-5E80-41BD-8FF9-57132487F0A1}"/>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pic>
          <p:nvPicPr>
            <p:cNvPr id="137" name="Picture 136">
              <a:extLst>
                <a:ext uri="{FF2B5EF4-FFF2-40B4-BE49-F238E27FC236}">
                  <a16:creationId xmlns:a16="http://schemas.microsoft.com/office/drawing/2014/main" id="{A9441B7D-DA8D-40CE-8117-88C013588D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8009" y="194221"/>
              <a:ext cx="3163256" cy="3163256"/>
            </a:xfrm>
            <a:prstGeom prst="rect">
              <a:avLst/>
            </a:prstGeom>
            <a:ln>
              <a:solidFill>
                <a:schemeClr val="tx1">
                  <a:lumMod val="50000"/>
                  <a:lumOff val="50000"/>
                </a:schemeClr>
              </a:solidFill>
            </a:ln>
          </p:spPr>
        </p:pic>
      </p:grpSp>
      <p:sp>
        <p:nvSpPr>
          <p:cNvPr id="146" name="TextBox 145">
            <a:extLst>
              <a:ext uri="{FF2B5EF4-FFF2-40B4-BE49-F238E27FC236}">
                <a16:creationId xmlns:a16="http://schemas.microsoft.com/office/drawing/2014/main" id="{1744D633-4672-4F01-97EA-4D7B19903F5D}"/>
              </a:ext>
            </a:extLst>
          </p:cNvPr>
          <p:cNvSpPr txBox="1"/>
          <p:nvPr/>
        </p:nvSpPr>
        <p:spPr>
          <a:xfrm>
            <a:off x="-5112768" y="1416370"/>
            <a:ext cx="2711214" cy="1138773"/>
          </a:xfrm>
          <a:prstGeom prst="rect">
            <a:avLst/>
          </a:prstGeom>
          <a:solidFill>
            <a:schemeClr val="bg1"/>
          </a:solidFill>
        </p:spPr>
        <p:txBody>
          <a:bodyPr wrap="square">
            <a:spAutoFit/>
          </a:bodyPr>
          <a:lstStyle/>
          <a:p>
            <a:r>
              <a:rPr lang="en-US" sz="3400" dirty="0"/>
              <a:t>Deep Tissue</a:t>
            </a:r>
            <a:br>
              <a:rPr lang="en-US" sz="3400" dirty="0"/>
            </a:br>
            <a:r>
              <a:rPr lang="en-US" sz="3400" dirty="0"/>
              <a:t>Massage</a:t>
            </a:r>
            <a:endParaRPr lang="en-DE" sz="3400" dirty="0"/>
          </a:p>
        </p:txBody>
      </p:sp>
    </p:spTree>
    <p:extLst>
      <p:ext uri="{BB962C8B-B14F-4D97-AF65-F5344CB8AC3E}">
        <p14:creationId xmlns:p14="http://schemas.microsoft.com/office/powerpoint/2010/main" val="654611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5" name="Rectangle 144">
            <a:extLst>
              <a:ext uri="{FF2B5EF4-FFF2-40B4-BE49-F238E27FC236}">
                <a16:creationId xmlns:a16="http://schemas.microsoft.com/office/drawing/2014/main" id="{6272A170-F326-4A33-84EF-2C0C63ED38A5}"/>
              </a:ext>
            </a:extLst>
          </p:cNvPr>
          <p:cNvSpPr/>
          <p:nvPr/>
        </p:nvSpPr>
        <p:spPr>
          <a:xfrm>
            <a:off x="-12950" y="-5609"/>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84" name="Group 83">
            <a:extLst>
              <a:ext uri="{FF2B5EF4-FFF2-40B4-BE49-F238E27FC236}">
                <a16:creationId xmlns:a16="http://schemas.microsoft.com/office/drawing/2014/main" id="{C022270B-F0F1-45FA-B724-F1B380404FEC}"/>
              </a:ext>
            </a:extLst>
          </p:cNvPr>
          <p:cNvGrpSpPr/>
          <p:nvPr/>
        </p:nvGrpSpPr>
        <p:grpSpPr>
          <a:xfrm>
            <a:off x="3157862" y="2088577"/>
            <a:ext cx="6096001" cy="3598478"/>
            <a:chOff x="-6681665" y="-1468522"/>
            <a:chExt cx="6096001" cy="3598478"/>
          </a:xfrm>
        </p:grpSpPr>
        <p:sp>
          <p:nvSpPr>
            <p:cNvPr id="85" name="Rectangle: Rounded Corners 84">
              <a:extLst>
                <a:ext uri="{FF2B5EF4-FFF2-40B4-BE49-F238E27FC236}">
                  <a16:creationId xmlns:a16="http://schemas.microsoft.com/office/drawing/2014/main" id="{075AC040-60D3-49D5-8F1C-DAEFDF7ABDAD}"/>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6" name="Rectangle: Rounded Corners 85">
              <a:extLst>
                <a:ext uri="{FF2B5EF4-FFF2-40B4-BE49-F238E27FC236}">
                  <a16:creationId xmlns:a16="http://schemas.microsoft.com/office/drawing/2014/main" id="{B2A5CBCF-8B72-42A3-B5D5-2E01AF79A69F}"/>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7" name="Rectangle: Rounded Corners 86">
              <a:extLst>
                <a:ext uri="{FF2B5EF4-FFF2-40B4-BE49-F238E27FC236}">
                  <a16:creationId xmlns:a16="http://schemas.microsoft.com/office/drawing/2014/main" id="{097EDCA9-CF56-48E7-81E9-AFC881F30287}"/>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8" name="Rectangle: Rounded Corners 87">
              <a:extLst>
                <a:ext uri="{FF2B5EF4-FFF2-40B4-BE49-F238E27FC236}">
                  <a16:creationId xmlns:a16="http://schemas.microsoft.com/office/drawing/2014/main" id="{4DCDD1A9-8422-4B23-9E21-69AD76C4711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9" name="TextBox 88">
              <a:extLst>
                <a:ext uri="{FF2B5EF4-FFF2-40B4-BE49-F238E27FC236}">
                  <a16:creationId xmlns:a16="http://schemas.microsoft.com/office/drawing/2014/main" id="{C175F82D-6573-4464-9211-4655FF5CD427}"/>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0" name="TextBox 89">
              <a:extLst>
                <a:ext uri="{FF2B5EF4-FFF2-40B4-BE49-F238E27FC236}">
                  <a16:creationId xmlns:a16="http://schemas.microsoft.com/office/drawing/2014/main" id="{2D090B81-F1D5-4455-A0B5-789860B7EB9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1" name="Rectangle 90">
              <a:extLst>
                <a:ext uri="{FF2B5EF4-FFF2-40B4-BE49-F238E27FC236}">
                  <a16:creationId xmlns:a16="http://schemas.microsoft.com/office/drawing/2014/main" id="{7D6FF266-7439-4FFD-B325-95F7D9851C8F}"/>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2" name="Isosceles Triangle 91">
              <a:extLst>
                <a:ext uri="{FF2B5EF4-FFF2-40B4-BE49-F238E27FC236}">
                  <a16:creationId xmlns:a16="http://schemas.microsoft.com/office/drawing/2014/main" id="{E8226808-02D2-4FCA-821B-FB648A28794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71BECDF9-7919-4E26-8DF5-35ECEC626008}"/>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4" name="Rectangle 93">
              <a:extLst>
                <a:ext uri="{FF2B5EF4-FFF2-40B4-BE49-F238E27FC236}">
                  <a16:creationId xmlns:a16="http://schemas.microsoft.com/office/drawing/2014/main" id="{9D5A0C6A-9B5C-432C-BCB0-11B15BE921E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5" name="Rectangle 94">
              <a:extLst>
                <a:ext uri="{FF2B5EF4-FFF2-40B4-BE49-F238E27FC236}">
                  <a16:creationId xmlns:a16="http://schemas.microsoft.com/office/drawing/2014/main" id="{017E55A7-9427-4975-A5B7-8A2C995CCCB5}"/>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96" name="Rectangle 95">
              <a:extLst>
                <a:ext uri="{FF2B5EF4-FFF2-40B4-BE49-F238E27FC236}">
                  <a16:creationId xmlns:a16="http://schemas.microsoft.com/office/drawing/2014/main" id="{A51C2863-2554-4050-808B-94326B4CA675}"/>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97" name="Picture 96">
              <a:extLst>
                <a:ext uri="{FF2B5EF4-FFF2-40B4-BE49-F238E27FC236}">
                  <a16:creationId xmlns:a16="http://schemas.microsoft.com/office/drawing/2014/main" id="{93F20DDE-5B9D-436D-BF5C-5482D2337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98" name="Rectangle 97">
              <a:extLst>
                <a:ext uri="{FF2B5EF4-FFF2-40B4-BE49-F238E27FC236}">
                  <a16:creationId xmlns:a16="http://schemas.microsoft.com/office/drawing/2014/main" id="{71A3AE1C-33E9-41EA-A15B-E542E602A024}"/>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99" name="Rectangle 98">
              <a:extLst>
                <a:ext uri="{FF2B5EF4-FFF2-40B4-BE49-F238E27FC236}">
                  <a16:creationId xmlns:a16="http://schemas.microsoft.com/office/drawing/2014/main" id="{E5B1D129-336B-45D1-8F4B-A86B3EE2ACB4}"/>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00" name="Rectangle 99">
              <a:extLst>
                <a:ext uri="{FF2B5EF4-FFF2-40B4-BE49-F238E27FC236}">
                  <a16:creationId xmlns:a16="http://schemas.microsoft.com/office/drawing/2014/main" id="{9E642850-294F-406D-9EF8-ECE74B4D0D8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56EED4D1-D9ED-4160-A483-EE3F94F00CF9}"/>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02" name="Rectangle 101">
              <a:extLst>
                <a:ext uri="{FF2B5EF4-FFF2-40B4-BE49-F238E27FC236}">
                  <a16:creationId xmlns:a16="http://schemas.microsoft.com/office/drawing/2014/main" id="{CB5BA3A6-CA3D-478C-AC94-A04AF30C2B04}"/>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03" name="Rectangle 102">
              <a:extLst>
                <a:ext uri="{FF2B5EF4-FFF2-40B4-BE49-F238E27FC236}">
                  <a16:creationId xmlns:a16="http://schemas.microsoft.com/office/drawing/2014/main" id="{FB9DB0CB-7F73-4BF7-A169-244F5E0BD463}"/>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04" name="Rectangle 103">
              <a:extLst>
                <a:ext uri="{FF2B5EF4-FFF2-40B4-BE49-F238E27FC236}">
                  <a16:creationId xmlns:a16="http://schemas.microsoft.com/office/drawing/2014/main" id="{824179F9-280B-48F2-8F98-D6886C57702D}"/>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05" name="Rectangle 104">
              <a:extLst>
                <a:ext uri="{FF2B5EF4-FFF2-40B4-BE49-F238E27FC236}">
                  <a16:creationId xmlns:a16="http://schemas.microsoft.com/office/drawing/2014/main" id="{2267A82A-C3ED-4C64-BEED-F8DC04898A2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06" name="Rectangle 105">
              <a:extLst>
                <a:ext uri="{FF2B5EF4-FFF2-40B4-BE49-F238E27FC236}">
                  <a16:creationId xmlns:a16="http://schemas.microsoft.com/office/drawing/2014/main" id="{6A615C24-134D-4F67-A6BB-C138605F77B9}"/>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 name="Rectangle 106">
              <a:extLst>
                <a:ext uri="{FF2B5EF4-FFF2-40B4-BE49-F238E27FC236}">
                  <a16:creationId xmlns:a16="http://schemas.microsoft.com/office/drawing/2014/main" id="{CFFADB75-4701-4D83-B47D-F8205D32508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08" name="Rectangle 107">
              <a:extLst>
                <a:ext uri="{FF2B5EF4-FFF2-40B4-BE49-F238E27FC236}">
                  <a16:creationId xmlns:a16="http://schemas.microsoft.com/office/drawing/2014/main" id="{1758AD5C-2A23-44A5-BFB7-8F8A5D46FCCF}"/>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09" name="Oval 108">
              <a:extLst>
                <a:ext uri="{FF2B5EF4-FFF2-40B4-BE49-F238E27FC236}">
                  <a16:creationId xmlns:a16="http://schemas.microsoft.com/office/drawing/2014/main" id="{DEC69500-9527-483E-AACA-2A045E17D222}"/>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Oval 109">
              <a:extLst>
                <a:ext uri="{FF2B5EF4-FFF2-40B4-BE49-F238E27FC236}">
                  <a16:creationId xmlns:a16="http://schemas.microsoft.com/office/drawing/2014/main" id="{69766308-8AC5-4A39-AF87-A882E5D22C26}"/>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0BF4EAC7-11A1-40F7-B263-5FC926533B3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12" name="Rectangle 111">
              <a:extLst>
                <a:ext uri="{FF2B5EF4-FFF2-40B4-BE49-F238E27FC236}">
                  <a16:creationId xmlns:a16="http://schemas.microsoft.com/office/drawing/2014/main" id="{0B29FCD6-EFAE-47B1-8BC7-EE3B5D47AC1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Rectangle 112">
              <a:extLst>
                <a:ext uri="{FF2B5EF4-FFF2-40B4-BE49-F238E27FC236}">
                  <a16:creationId xmlns:a16="http://schemas.microsoft.com/office/drawing/2014/main" id="{9A5BBA7F-E4E7-47E2-9371-02CD547CE388}"/>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14" name="Rectangle: Rounded Corners 113">
              <a:extLst>
                <a:ext uri="{FF2B5EF4-FFF2-40B4-BE49-F238E27FC236}">
                  <a16:creationId xmlns:a16="http://schemas.microsoft.com/office/drawing/2014/main" id="{C9AD07F9-8820-4C9C-ADFC-9E1C206E86C0}"/>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spTree>
    <p:extLst>
      <p:ext uri="{BB962C8B-B14F-4D97-AF65-F5344CB8AC3E}">
        <p14:creationId xmlns:p14="http://schemas.microsoft.com/office/powerpoint/2010/main" val="2587904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5" name="Rectangle 144">
            <a:extLst>
              <a:ext uri="{FF2B5EF4-FFF2-40B4-BE49-F238E27FC236}">
                <a16:creationId xmlns:a16="http://schemas.microsoft.com/office/drawing/2014/main" id="{6272A170-F326-4A33-84EF-2C0C63ED38A5}"/>
              </a:ext>
            </a:extLst>
          </p:cNvPr>
          <p:cNvSpPr/>
          <p:nvPr/>
        </p:nvSpPr>
        <p:spPr>
          <a:xfrm>
            <a:off x="-12950" y="-5609"/>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84" name="Group 83">
            <a:extLst>
              <a:ext uri="{FF2B5EF4-FFF2-40B4-BE49-F238E27FC236}">
                <a16:creationId xmlns:a16="http://schemas.microsoft.com/office/drawing/2014/main" id="{C022270B-F0F1-45FA-B724-F1B380404FEC}"/>
              </a:ext>
            </a:extLst>
          </p:cNvPr>
          <p:cNvGrpSpPr/>
          <p:nvPr/>
        </p:nvGrpSpPr>
        <p:grpSpPr>
          <a:xfrm>
            <a:off x="3157862" y="2088577"/>
            <a:ext cx="6096001" cy="3598478"/>
            <a:chOff x="-6681665" y="-1468522"/>
            <a:chExt cx="6096001" cy="3598478"/>
          </a:xfrm>
        </p:grpSpPr>
        <p:sp>
          <p:nvSpPr>
            <p:cNvPr id="85" name="Rectangle: Rounded Corners 84">
              <a:extLst>
                <a:ext uri="{FF2B5EF4-FFF2-40B4-BE49-F238E27FC236}">
                  <a16:creationId xmlns:a16="http://schemas.microsoft.com/office/drawing/2014/main" id="{075AC040-60D3-49D5-8F1C-DAEFDF7ABDAD}"/>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6" name="Rectangle: Rounded Corners 85">
              <a:extLst>
                <a:ext uri="{FF2B5EF4-FFF2-40B4-BE49-F238E27FC236}">
                  <a16:creationId xmlns:a16="http://schemas.microsoft.com/office/drawing/2014/main" id="{B2A5CBCF-8B72-42A3-B5D5-2E01AF79A69F}"/>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7" name="Rectangle: Rounded Corners 86">
              <a:extLst>
                <a:ext uri="{FF2B5EF4-FFF2-40B4-BE49-F238E27FC236}">
                  <a16:creationId xmlns:a16="http://schemas.microsoft.com/office/drawing/2014/main" id="{097EDCA9-CF56-48E7-81E9-AFC881F30287}"/>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8" name="Rectangle: Rounded Corners 87">
              <a:extLst>
                <a:ext uri="{FF2B5EF4-FFF2-40B4-BE49-F238E27FC236}">
                  <a16:creationId xmlns:a16="http://schemas.microsoft.com/office/drawing/2014/main" id="{4DCDD1A9-8422-4B23-9E21-69AD76C4711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9" name="TextBox 88">
              <a:extLst>
                <a:ext uri="{FF2B5EF4-FFF2-40B4-BE49-F238E27FC236}">
                  <a16:creationId xmlns:a16="http://schemas.microsoft.com/office/drawing/2014/main" id="{C175F82D-6573-4464-9211-4655FF5CD427}"/>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0" name="TextBox 89">
              <a:extLst>
                <a:ext uri="{FF2B5EF4-FFF2-40B4-BE49-F238E27FC236}">
                  <a16:creationId xmlns:a16="http://schemas.microsoft.com/office/drawing/2014/main" id="{2D090B81-F1D5-4455-A0B5-789860B7EB9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1" name="Rectangle 90">
              <a:extLst>
                <a:ext uri="{FF2B5EF4-FFF2-40B4-BE49-F238E27FC236}">
                  <a16:creationId xmlns:a16="http://schemas.microsoft.com/office/drawing/2014/main" id="{7D6FF266-7439-4FFD-B325-95F7D9851C8F}"/>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2" name="Isosceles Triangle 91">
              <a:extLst>
                <a:ext uri="{FF2B5EF4-FFF2-40B4-BE49-F238E27FC236}">
                  <a16:creationId xmlns:a16="http://schemas.microsoft.com/office/drawing/2014/main" id="{E8226808-02D2-4FCA-821B-FB648A28794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71BECDF9-7919-4E26-8DF5-35ECEC626008}"/>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4" name="Rectangle 93">
              <a:extLst>
                <a:ext uri="{FF2B5EF4-FFF2-40B4-BE49-F238E27FC236}">
                  <a16:creationId xmlns:a16="http://schemas.microsoft.com/office/drawing/2014/main" id="{9D5A0C6A-9B5C-432C-BCB0-11B15BE921E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5" name="Rectangle 94">
              <a:extLst>
                <a:ext uri="{FF2B5EF4-FFF2-40B4-BE49-F238E27FC236}">
                  <a16:creationId xmlns:a16="http://schemas.microsoft.com/office/drawing/2014/main" id="{017E55A7-9427-4975-A5B7-8A2C995CCCB5}"/>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96" name="Rectangle 95">
              <a:extLst>
                <a:ext uri="{FF2B5EF4-FFF2-40B4-BE49-F238E27FC236}">
                  <a16:creationId xmlns:a16="http://schemas.microsoft.com/office/drawing/2014/main" id="{A51C2863-2554-4050-808B-94326B4CA675}"/>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97" name="Picture 96">
              <a:extLst>
                <a:ext uri="{FF2B5EF4-FFF2-40B4-BE49-F238E27FC236}">
                  <a16:creationId xmlns:a16="http://schemas.microsoft.com/office/drawing/2014/main" id="{93F20DDE-5B9D-436D-BF5C-5482D2337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98" name="Rectangle 97">
              <a:extLst>
                <a:ext uri="{FF2B5EF4-FFF2-40B4-BE49-F238E27FC236}">
                  <a16:creationId xmlns:a16="http://schemas.microsoft.com/office/drawing/2014/main" id="{71A3AE1C-33E9-41EA-A15B-E542E602A024}"/>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99" name="Rectangle 98">
              <a:extLst>
                <a:ext uri="{FF2B5EF4-FFF2-40B4-BE49-F238E27FC236}">
                  <a16:creationId xmlns:a16="http://schemas.microsoft.com/office/drawing/2014/main" id="{E5B1D129-336B-45D1-8F4B-A86B3EE2ACB4}"/>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00" name="Rectangle 99">
              <a:extLst>
                <a:ext uri="{FF2B5EF4-FFF2-40B4-BE49-F238E27FC236}">
                  <a16:creationId xmlns:a16="http://schemas.microsoft.com/office/drawing/2014/main" id="{9E642850-294F-406D-9EF8-ECE74B4D0D8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56EED4D1-D9ED-4160-A483-EE3F94F00CF9}"/>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02" name="Rectangle 101">
              <a:extLst>
                <a:ext uri="{FF2B5EF4-FFF2-40B4-BE49-F238E27FC236}">
                  <a16:creationId xmlns:a16="http://schemas.microsoft.com/office/drawing/2014/main" id="{CB5BA3A6-CA3D-478C-AC94-A04AF30C2B04}"/>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03" name="Rectangle 102">
              <a:extLst>
                <a:ext uri="{FF2B5EF4-FFF2-40B4-BE49-F238E27FC236}">
                  <a16:creationId xmlns:a16="http://schemas.microsoft.com/office/drawing/2014/main" id="{FB9DB0CB-7F73-4BF7-A169-244F5E0BD463}"/>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04" name="Rectangle 103">
              <a:extLst>
                <a:ext uri="{FF2B5EF4-FFF2-40B4-BE49-F238E27FC236}">
                  <a16:creationId xmlns:a16="http://schemas.microsoft.com/office/drawing/2014/main" id="{824179F9-280B-48F2-8F98-D6886C57702D}"/>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05" name="Rectangle 104">
              <a:extLst>
                <a:ext uri="{FF2B5EF4-FFF2-40B4-BE49-F238E27FC236}">
                  <a16:creationId xmlns:a16="http://schemas.microsoft.com/office/drawing/2014/main" id="{2267A82A-C3ED-4C64-BEED-F8DC04898A2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06" name="Rectangle 105">
              <a:extLst>
                <a:ext uri="{FF2B5EF4-FFF2-40B4-BE49-F238E27FC236}">
                  <a16:creationId xmlns:a16="http://schemas.microsoft.com/office/drawing/2014/main" id="{6A615C24-134D-4F67-A6BB-C138605F77B9}"/>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 name="Rectangle 106">
              <a:extLst>
                <a:ext uri="{FF2B5EF4-FFF2-40B4-BE49-F238E27FC236}">
                  <a16:creationId xmlns:a16="http://schemas.microsoft.com/office/drawing/2014/main" id="{CFFADB75-4701-4D83-B47D-F8205D32508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08" name="Rectangle 107">
              <a:extLst>
                <a:ext uri="{FF2B5EF4-FFF2-40B4-BE49-F238E27FC236}">
                  <a16:creationId xmlns:a16="http://schemas.microsoft.com/office/drawing/2014/main" id="{1758AD5C-2A23-44A5-BFB7-8F8A5D46FCCF}"/>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09" name="Oval 108">
              <a:extLst>
                <a:ext uri="{FF2B5EF4-FFF2-40B4-BE49-F238E27FC236}">
                  <a16:creationId xmlns:a16="http://schemas.microsoft.com/office/drawing/2014/main" id="{DEC69500-9527-483E-AACA-2A045E17D222}"/>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Oval 109">
              <a:extLst>
                <a:ext uri="{FF2B5EF4-FFF2-40B4-BE49-F238E27FC236}">
                  <a16:creationId xmlns:a16="http://schemas.microsoft.com/office/drawing/2014/main" id="{69766308-8AC5-4A39-AF87-A882E5D22C26}"/>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0BF4EAC7-11A1-40F7-B263-5FC926533B3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12" name="Rectangle 111">
              <a:extLst>
                <a:ext uri="{FF2B5EF4-FFF2-40B4-BE49-F238E27FC236}">
                  <a16:creationId xmlns:a16="http://schemas.microsoft.com/office/drawing/2014/main" id="{0B29FCD6-EFAE-47B1-8BC7-EE3B5D47AC1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Rectangle 112">
              <a:extLst>
                <a:ext uri="{FF2B5EF4-FFF2-40B4-BE49-F238E27FC236}">
                  <a16:creationId xmlns:a16="http://schemas.microsoft.com/office/drawing/2014/main" id="{9A5BBA7F-E4E7-47E2-9371-02CD547CE388}"/>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14" name="Rectangle: Rounded Corners 113">
              <a:extLst>
                <a:ext uri="{FF2B5EF4-FFF2-40B4-BE49-F238E27FC236}">
                  <a16:creationId xmlns:a16="http://schemas.microsoft.com/office/drawing/2014/main" id="{C9AD07F9-8820-4C9C-ADFC-9E1C206E86C0}"/>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pic>
        <p:nvPicPr>
          <p:cNvPr id="147" name="Picture 146">
            <a:extLst>
              <a:ext uri="{FF2B5EF4-FFF2-40B4-BE49-F238E27FC236}">
                <a16:creationId xmlns:a16="http://schemas.microsoft.com/office/drawing/2014/main" id="{D6CE6199-ED99-4417-A67A-361A5B815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05801" y="2058229"/>
            <a:ext cx="6096000" cy="3637280"/>
          </a:xfrm>
          <a:prstGeom prst="rect">
            <a:avLst/>
          </a:prstGeom>
        </p:spPr>
      </p:pic>
    </p:spTree>
    <p:extLst>
      <p:ext uri="{BB962C8B-B14F-4D97-AF65-F5344CB8AC3E}">
        <p14:creationId xmlns:p14="http://schemas.microsoft.com/office/powerpoint/2010/main" val="41319465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5" name="Rectangle 144">
            <a:extLst>
              <a:ext uri="{FF2B5EF4-FFF2-40B4-BE49-F238E27FC236}">
                <a16:creationId xmlns:a16="http://schemas.microsoft.com/office/drawing/2014/main" id="{6272A170-F326-4A33-84EF-2C0C63ED38A5}"/>
              </a:ext>
            </a:extLst>
          </p:cNvPr>
          <p:cNvSpPr/>
          <p:nvPr/>
        </p:nvSpPr>
        <p:spPr>
          <a:xfrm>
            <a:off x="-12950" y="-5609"/>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84" name="Group 83">
            <a:extLst>
              <a:ext uri="{FF2B5EF4-FFF2-40B4-BE49-F238E27FC236}">
                <a16:creationId xmlns:a16="http://schemas.microsoft.com/office/drawing/2014/main" id="{C022270B-F0F1-45FA-B724-F1B380404FEC}"/>
              </a:ext>
            </a:extLst>
          </p:cNvPr>
          <p:cNvGrpSpPr/>
          <p:nvPr/>
        </p:nvGrpSpPr>
        <p:grpSpPr>
          <a:xfrm>
            <a:off x="-9091288" y="2088577"/>
            <a:ext cx="6096001" cy="3598478"/>
            <a:chOff x="-6681665" y="-1468522"/>
            <a:chExt cx="6096001" cy="3598478"/>
          </a:xfrm>
        </p:grpSpPr>
        <p:sp>
          <p:nvSpPr>
            <p:cNvPr id="85" name="Rectangle: Rounded Corners 84">
              <a:extLst>
                <a:ext uri="{FF2B5EF4-FFF2-40B4-BE49-F238E27FC236}">
                  <a16:creationId xmlns:a16="http://schemas.microsoft.com/office/drawing/2014/main" id="{075AC040-60D3-49D5-8F1C-DAEFDF7ABDAD}"/>
                </a:ext>
              </a:extLst>
            </p:cNvPr>
            <p:cNvSpPr/>
            <p:nvPr/>
          </p:nvSpPr>
          <p:spPr>
            <a:xfrm>
              <a:off x="-6125745"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6" name="Rectangle: Rounded Corners 85">
              <a:extLst>
                <a:ext uri="{FF2B5EF4-FFF2-40B4-BE49-F238E27FC236}">
                  <a16:creationId xmlns:a16="http://schemas.microsoft.com/office/drawing/2014/main" id="{B2A5CBCF-8B72-42A3-B5D5-2E01AF79A69F}"/>
                </a:ext>
              </a:extLst>
            </p:cNvPr>
            <p:cNvSpPr/>
            <p:nvPr/>
          </p:nvSpPr>
          <p:spPr>
            <a:xfrm>
              <a:off x="-4575317" y="-20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7" name="Rectangle: Rounded Corners 86">
              <a:extLst>
                <a:ext uri="{FF2B5EF4-FFF2-40B4-BE49-F238E27FC236}">
                  <a16:creationId xmlns:a16="http://schemas.microsoft.com/office/drawing/2014/main" id="{097EDCA9-CF56-48E7-81E9-AFC881F30287}"/>
                </a:ext>
              </a:extLst>
            </p:cNvPr>
            <p:cNvSpPr/>
            <p:nvPr/>
          </p:nvSpPr>
          <p:spPr>
            <a:xfrm>
              <a:off x="-3024889" y="-202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8" name="Rectangle: Rounded Corners 87">
              <a:extLst>
                <a:ext uri="{FF2B5EF4-FFF2-40B4-BE49-F238E27FC236}">
                  <a16:creationId xmlns:a16="http://schemas.microsoft.com/office/drawing/2014/main" id="{4DCDD1A9-8422-4B23-9E21-69AD76C47118}"/>
                </a:ext>
              </a:extLst>
            </p:cNvPr>
            <p:cNvSpPr/>
            <p:nvPr/>
          </p:nvSpPr>
          <p:spPr>
            <a:xfrm>
              <a:off x="-1439888" y="-202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89" name="TextBox 88">
              <a:extLst>
                <a:ext uri="{FF2B5EF4-FFF2-40B4-BE49-F238E27FC236}">
                  <a16:creationId xmlns:a16="http://schemas.microsoft.com/office/drawing/2014/main" id="{C175F82D-6573-4464-9211-4655FF5CD427}"/>
                </a:ext>
              </a:extLst>
            </p:cNvPr>
            <p:cNvSpPr txBox="1"/>
            <p:nvPr/>
          </p:nvSpPr>
          <p:spPr>
            <a:xfrm>
              <a:off x="-3232433" y="-96100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90" name="TextBox 89">
              <a:extLst>
                <a:ext uri="{FF2B5EF4-FFF2-40B4-BE49-F238E27FC236}">
                  <a16:creationId xmlns:a16="http://schemas.microsoft.com/office/drawing/2014/main" id="{2D090B81-F1D5-4455-A0B5-789860B7EB96}"/>
                </a:ext>
              </a:extLst>
            </p:cNvPr>
            <p:cNvSpPr txBox="1"/>
            <p:nvPr/>
          </p:nvSpPr>
          <p:spPr>
            <a:xfrm>
              <a:off x="-3157343" y="-202682"/>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91" name="Rectangle 90">
              <a:extLst>
                <a:ext uri="{FF2B5EF4-FFF2-40B4-BE49-F238E27FC236}">
                  <a16:creationId xmlns:a16="http://schemas.microsoft.com/office/drawing/2014/main" id="{7D6FF266-7439-4FFD-B325-95F7D9851C8F}"/>
                </a:ext>
              </a:extLst>
            </p:cNvPr>
            <p:cNvSpPr/>
            <p:nvPr/>
          </p:nvSpPr>
          <p:spPr>
            <a:xfrm>
              <a:off x="-3166152" y="1115505"/>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92" name="Isosceles Triangle 91">
              <a:extLst>
                <a:ext uri="{FF2B5EF4-FFF2-40B4-BE49-F238E27FC236}">
                  <a16:creationId xmlns:a16="http://schemas.microsoft.com/office/drawing/2014/main" id="{E8226808-02D2-4FCA-821B-FB648A28794F}"/>
                </a:ext>
              </a:extLst>
            </p:cNvPr>
            <p:cNvSpPr/>
            <p:nvPr/>
          </p:nvSpPr>
          <p:spPr>
            <a:xfrm flipV="1">
              <a:off x="-2234049" y="1272965"/>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71BECDF9-7919-4E26-8DF5-35ECEC626008}"/>
                </a:ext>
              </a:extLst>
            </p:cNvPr>
            <p:cNvSpPr/>
            <p:nvPr/>
          </p:nvSpPr>
          <p:spPr>
            <a:xfrm>
              <a:off x="-3166152" y="150622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94" name="Rectangle 93">
              <a:extLst>
                <a:ext uri="{FF2B5EF4-FFF2-40B4-BE49-F238E27FC236}">
                  <a16:creationId xmlns:a16="http://schemas.microsoft.com/office/drawing/2014/main" id="{9D5A0C6A-9B5C-432C-BCB0-11B15BE921E5}"/>
                </a:ext>
              </a:extLst>
            </p:cNvPr>
            <p:cNvSpPr/>
            <p:nvPr/>
          </p:nvSpPr>
          <p:spPr>
            <a:xfrm>
              <a:off x="-3166152" y="170460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95" name="Rectangle 94">
              <a:extLst>
                <a:ext uri="{FF2B5EF4-FFF2-40B4-BE49-F238E27FC236}">
                  <a16:creationId xmlns:a16="http://schemas.microsoft.com/office/drawing/2014/main" id="{017E55A7-9427-4975-A5B7-8A2C995CCCB5}"/>
                </a:ext>
              </a:extLst>
            </p:cNvPr>
            <p:cNvSpPr/>
            <p:nvPr/>
          </p:nvSpPr>
          <p:spPr>
            <a:xfrm>
              <a:off x="-3166152" y="189915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96" name="Rectangle 95">
              <a:extLst>
                <a:ext uri="{FF2B5EF4-FFF2-40B4-BE49-F238E27FC236}">
                  <a16:creationId xmlns:a16="http://schemas.microsoft.com/office/drawing/2014/main" id="{A51C2863-2554-4050-808B-94326B4CA675}"/>
                </a:ext>
              </a:extLst>
            </p:cNvPr>
            <p:cNvSpPr/>
            <p:nvPr/>
          </p:nvSpPr>
          <p:spPr>
            <a:xfrm>
              <a:off x="-1250039" y="1115504"/>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pic>
          <p:nvPicPr>
            <p:cNvPr id="97" name="Picture 96">
              <a:extLst>
                <a:ext uri="{FF2B5EF4-FFF2-40B4-BE49-F238E27FC236}">
                  <a16:creationId xmlns:a16="http://schemas.microsoft.com/office/drawing/2014/main" id="{93F20DDE-5B9D-436D-BF5C-5482D23374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81665" y="-1468522"/>
              <a:ext cx="6096001" cy="3598478"/>
            </a:xfrm>
            <a:prstGeom prst="rect">
              <a:avLst/>
            </a:prstGeom>
            <a:ln>
              <a:noFill/>
            </a:ln>
            <a:effectLst>
              <a:outerShdw blurRad="190500" algn="tl" rotWithShape="0">
                <a:srgbClr val="000000">
                  <a:alpha val="70000"/>
                </a:srgbClr>
              </a:outerShdw>
            </a:effectLst>
          </p:spPr>
        </p:pic>
        <p:sp>
          <p:nvSpPr>
            <p:cNvPr id="98" name="Rectangle 97">
              <a:extLst>
                <a:ext uri="{FF2B5EF4-FFF2-40B4-BE49-F238E27FC236}">
                  <a16:creationId xmlns:a16="http://schemas.microsoft.com/office/drawing/2014/main" id="{71A3AE1C-33E9-41EA-A15B-E542E602A024}"/>
                </a:ext>
              </a:extLst>
            </p:cNvPr>
            <p:cNvSpPr/>
            <p:nvPr/>
          </p:nvSpPr>
          <p:spPr>
            <a:xfrm>
              <a:off x="-3484850" y="-81038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99" name="Rectangle 98">
              <a:extLst>
                <a:ext uri="{FF2B5EF4-FFF2-40B4-BE49-F238E27FC236}">
                  <a16:creationId xmlns:a16="http://schemas.microsoft.com/office/drawing/2014/main" id="{E5B1D129-336B-45D1-8F4B-A86B3EE2ACB4}"/>
                </a:ext>
              </a:extLst>
            </p:cNvPr>
            <p:cNvSpPr/>
            <p:nvPr/>
          </p:nvSpPr>
          <p:spPr>
            <a:xfrm>
              <a:off x="-3484850" y="-18688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100" name="Rectangle 99">
              <a:extLst>
                <a:ext uri="{FF2B5EF4-FFF2-40B4-BE49-F238E27FC236}">
                  <a16:creationId xmlns:a16="http://schemas.microsoft.com/office/drawing/2014/main" id="{9E642850-294F-406D-9EF8-ECE74B4D0D84}"/>
                </a:ext>
              </a:extLst>
            </p:cNvPr>
            <p:cNvSpPr/>
            <p:nvPr/>
          </p:nvSpPr>
          <p:spPr>
            <a:xfrm>
              <a:off x="-3474781"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101" name="Rectangle 100">
              <a:extLst>
                <a:ext uri="{FF2B5EF4-FFF2-40B4-BE49-F238E27FC236}">
                  <a16:creationId xmlns:a16="http://schemas.microsoft.com/office/drawing/2014/main" id="{56EED4D1-D9ED-4160-A483-EE3F94F00CF9}"/>
                </a:ext>
              </a:extLst>
            </p:cNvPr>
            <p:cNvSpPr/>
            <p:nvPr/>
          </p:nvSpPr>
          <p:spPr>
            <a:xfrm>
              <a:off x="-2560952" y="401520"/>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102" name="Rectangle 101">
              <a:extLst>
                <a:ext uri="{FF2B5EF4-FFF2-40B4-BE49-F238E27FC236}">
                  <a16:creationId xmlns:a16="http://schemas.microsoft.com/office/drawing/2014/main" id="{CB5BA3A6-CA3D-478C-AC94-A04AF30C2B04}"/>
                </a:ext>
              </a:extLst>
            </p:cNvPr>
            <p:cNvSpPr/>
            <p:nvPr/>
          </p:nvSpPr>
          <p:spPr>
            <a:xfrm>
              <a:off x="-2560952" y="-186885"/>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103" name="Rectangle 102">
              <a:extLst>
                <a:ext uri="{FF2B5EF4-FFF2-40B4-BE49-F238E27FC236}">
                  <a16:creationId xmlns:a16="http://schemas.microsoft.com/office/drawing/2014/main" id="{FB9DB0CB-7F73-4BF7-A169-244F5E0BD463}"/>
                </a:ext>
              </a:extLst>
            </p:cNvPr>
            <p:cNvSpPr/>
            <p:nvPr/>
          </p:nvSpPr>
          <p:spPr>
            <a:xfrm>
              <a:off x="-1613363" y="-202139"/>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104" name="Rectangle 103">
              <a:extLst>
                <a:ext uri="{FF2B5EF4-FFF2-40B4-BE49-F238E27FC236}">
                  <a16:creationId xmlns:a16="http://schemas.microsoft.com/office/drawing/2014/main" id="{824179F9-280B-48F2-8F98-D6886C57702D}"/>
                </a:ext>
              </a:extLst>
            </p:cNvPr>
            <p:cNvSpPr/>
            <p:nvPr/>
          </p:nvSpPr>
          <p:spPr>
            <a:xfrm>
              <a:off x="-1613363" y="-80783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105" name="Rectangle 104">
              <a:extLst>
                <a:ext uri="{FF2B5EF4-FFF2-40B4-BE49-F238E27FC236}">
                  <a16:creationId xmlns:a16="http://schemas.microsoft.com/office/drawing/2014/main" id="{2267A82A-C3ED-4C64-BEED-F8DC04898A28}"/>
                </a:ext>
              </a:extLst>
            </p:cNvPr>
            <p:cNvSpPr/>
            <p:nvPr/>
          </p:nvSpPr>
          <p:spPr>
            <a:xfrm>
              <a:off x="-2556189" y="-801134"/>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106" name="Rectangle 105">
              <a:extLst>
                <a:ext uri="{FF2B5EF4-FFF2-40B4-BE49-F238E27FC236}">
                  <a16:creationId xmlns:a16="http://schemas.microsoft.com/office/drawing/2014/main" id="{6A615C24-134D-4F67-A6BB-C138605F77B9}"/>
                </a:ext>
              </a:extLst>
            </p:cNvPr>
            <p:cNvSpPr/>
            <p:nvPr/>
          </p:nvSpPr>
          <p:spPr>
            <a:xfrm>
              <a:off x="-3749614" y="1654520"/>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7" name="Rectangle 106">
              <a:extLst>
                <a:ext uri="{FF2B5EF4-FFF2-40B4-BE49-F238E27FC236}">
                  <a16:creationId xmlns:a16="http://schemas.microsoft.com/office/drawing/2014/main" id="{CFFADB75-4701-4D83-B47D-F8205D325089}"/>
                </a:ext>
              </a:extLst>
            </p:cNvPr>
            <p:cNvSpPr/>
            <p:nvPr/>
          </p:nvSpPr>
          <p:spPr>
            <a:xfrm>
              <a:off x="-4734428"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108" name="Rectangle 107">
              <a:extLst>
                <a:ext uri="{FF2B5EF4-FFF2-40B4-BE49-F238E27FC236}">
                  <a16:creationId xmlns:a16="http://schemas.microsoft.com/office/drawing/2014/main" id="{1758AD5C-2A23-44A5-BFB7-8F8A5D46FCCF}"/>
                </a:ext>
              </a:extLst>
            </p:cNvPr>
            <p:cNvSpPr/>
            <p:nvPr/>
          </p:nvSpPr>
          <p:spPr>
            <a:xfrm>
              <a:off x="-6085535" y="1265030"/>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109" name="Oval 108">
              <a:extLst>
                <a:ext uri="{FF2B5EF4-FFF2-40B4-BE49-F238E27FC236}">
                  <a16:creationId xmlns:a16="http://schemas.microsoft.com/office/drawing/2014/main" id="{DEC69500-9527-483E-AACA-2A045E17D222}"/>
                </a:ext>
              </a:extLst>
            </p:cNvPr>
            <p:cNvSpPr/>
            <p:nvPr/>
          </p:nvSpPr>
          <p:spPr>
            <a:xfrm>
              <a:off x="-6222849" y="1350927"/>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0" name="Oval 109">
              <a:extLst>
                <a:ext uri="{FF2B5EF4-FFF2-40B4-BE49-F238E27FC236}">
                  <a16:creationId xmlns:a16="http://schemas.microsoft.com/office/drawing/2014/main" id="{69766308-8AC5-4A39-AF87-A882E5D22C26}"/>
                </a:ext>
              </a:extLst>
            </p:cNvPr>
            <p:cNvSpPr/>
            <p:nvPr/>
          </p:nvSpPr>
          <p:spPr>
            <a:xfrm>
              <a:off x="-4883371" y="1350927"/>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1" name="Rectangle 110">
              <a:extLst>
                <a:ext uri="{FF2B5EF4-FFF2-40B4-BE49-F238E27FC236}">
                  <a16:creationId xmlns:a16="http://schemas.microsoft.com/office/drawing/2014/main" id="{0BF4EAC7-11A1-40F7-B263-5FC926533B33}"/>
                </a:ext>
              </a:extLst>
            </p:cNvPr>
            <p:cNvSpPr/>
            <p:nvPr/>
          </p:nvSpPr>
          <p:spPr>
            <a:xfrm>
              <a:off x="-6544290" y="1635935"/>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12" name="Rectangle 111">
              <a:extLst>
                <a:ext uri="{FF2B5EF4-FFF2-40B4-BE49-F238E27FC236}">
                  <a16:creationId xmlns:a16="http://schemas.microsoft.com/office/drawing/2014/main" id="{0B29FCD6-EFAE-47B1-8BC7-EE3B5D47AC1C}"/>
                </a:ext>
              </a:extLst>
            </p:cNvPr>
            <p:cNvSpPr/>
            <p:nvPr/>
          </p:nvSpPr>
          <p:spPr>
            <a:xfrm>
              <a:off x="-3573042" y="-1340512"/>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3" name="Rectangle 112">
              <a:extLst>
                <a:ext uri="{FF2B5EF4-FFF2-40B4-BE49-F238E27FC236}">
                  <a16:creationId xmlns:a16="http://schemas.microsoft.com/office/drawing/2014/main" id="{9A5BBA7F-E4E7-47E2-9371-02CD547CE388}"/>
                </a:ext>
              </a:extLst>
            </p:cNvPr>
            <p:cNvSpPr/>
            <p:nvPr/>
          </p:nvSpPr>
          <p:spPr>
            <a:xfrm>
              <a:off x="-5799812" y="-1243982"/>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114" name="Rectangle: Rounded Corners 113">
              <a:extLst>
                <a:ext uri="{FF2B5EF4-FFF2-40B4-BE49-F238E27FC236}">
                  <a16:creationId xmlns:a16="http://schemas.microsoft.com/office/drawing/2014/main" id="{C9AD07F9-8820-4C9C-ADFC-9E1C206E86C0}"/>
                </a:ext>
              </a:extLst>
            </p:cNvPr>
            <p:cNvSpPr/>
            <p:nvPr/>
          </p:nvSpPr>
          <p:spPr>
            <a:xfrm>
              <a:off x="-1434098" y="1635935"/>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grpSp>
      <p:pic>
        <p:nvPicPr>
          <p:cNvPr id="65" name="Picture 64">
            <a:extLst>
              <a:ext uri="{FF2B5EF4-FFF2-40B4-BE49-F238E27FC236}">
                <a16:creationId xmlns:a16="http://schemas.microsoft.com/office/drawing/2014/main" id="{EE522032-C1B0-482C-BBFB-5A5E5AE8BC0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spTree>
    <p:extLst>
      <p:ext uri="{BB962C8B-B14F-4D97-AF65-F5344CB8AC3E}">
        <p14:creationId xmlns:p14="http://schemas.microsoft.com/office/powerpoint/2010/main" val="33062867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EC4AE839-C591-4F97-86E4-94A3E8A9942A}"/>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69" name="Rectangle 68">
            <a:extLst>
              <a:ext uri="{FF2B5EF4-FFF2-40B4-BE49-F238E27FC236}">
                <a16:creationId xmlns:a16="http://schemas.microsoft.com/office/drawing/2014/main" id="{B007A0E8-1133-4DA3-802A-A40734288749}"/>
              </a:ext>
            </a:extLst>
          </p:cNvPr>
          <p:cNvSpPr/>
          <p:nvPr/>
        </p:nvSpPr>
        <p:spPr>
          <a:xfrm>
            <a:off x="10868479" y="0"/>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grpSp>
        <p:nvGrpSpPr>
          <p:cNvPr id="54" name="Group 53">
            <a:extLst>
              <a:ext uri="{FF2B5EF4-FFF2-40B4-BE49-F238E27FC236}">
                <a16:creationId xmlns:a16="http://schemas.microsoft.com/office/drawing/2014/main" id="{BB1CA4A8-9EC3-4428-BDE4-3689DD40A301}"/>
              </a:ext>
            </a:extLst>
          </p:cNvPr>
          <p:cNvGrpSpPr/>
          <p:nvPr/>
        </p:nvGrpSpPr>
        <p:grpSpPr>
          <a:xfrm>
            <a:off x="5815" y="0"/>
            <a:ext cx="12191999" cy="6858000"/>
            <a:chOff x="-12701" y="-2477"/>
            <a:chExt cx="12191999" cy="6858000"/>
          </a:xfrm>
        </p:grpSpPr>
        <p:sp>
          <p:nvSpPr>
            <p:cNvPr id="55" name="Rectangle 54">
              <a:extLst>
                <a:ext uri="{FF2B5EF4-FFF2-40B4-BE49-F238E27FC236}">
                  <a16:creationId xmlns:a16="http://schemas.microsoft.com/office/drawing/2014/main" id="{BC64D91C-CD3E-48AA-82DC-99140F52B661}"/>
                </a:ext>
              </a:extLst>
            </p:cNvPr>
            <p:cNvSpPr/>
            <p:nvPr/>
          </p:nvSpPr>
          <p:spPr>
            <a:xfrm>
              <a:off x="-12701" y="-2477"/>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56" name="Picture 55">
              <a:extLst>
                <a:ext uri="{FF2B5EF4-FFF2-40B4-BE49-F238E27FC236}">
                  <a16:creationId xmlns:a16="http://schemas.microsoft.com/office/drawing/2014/main" id="{045A2724-FE90-447C-96D7-C95CF806F8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grpSp>
    </p:spTree>
    <p:extLst>
      <p:ext uri="{BB962C8B-B14F-4D97-AF65-F5344CB8AC3E}">
        <p14:creationId xmlns:p14="http://schemas.microsoft.com/office/powerpoint/2010/main" val="1906428543"/>
      </p:ext>
    </p:extLst>
  </p:cSld>
  <p:clrMapOvr>
    <a:masterClrMapping/>
  </p:clrMapOvr>
  <p:transition spd="slow" advTm="2000">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6" name="Rectangle 15">
            <a:extLst>
              <a:ext uri="{FF2B5EF4-FFF2-40B4-BE49-F238E27FC236}">
                <a16:creationId xmlns:a16="http://schemas.microsoft.com/office/drawing/2014/main" id="{349BE881-76BC-4B0C-9D53-2B4F42F4AE55}"/>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17" name="Rectangle 16">
            <a:extLst>
              <a:ext uri="{FF2B5EF4-FFF2-40B4-BE49-F238E27FC236}">
                <a16:creationId xmlns:a16="http://schemas.microsoft.com/office/drawing/2014/main" id="{BF661D85-F80E-41D6-8354-D8F025710A9B}"/>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812646633"/>
      </p:ext>
    </p:extLst>
  </p:cSld>
  <p:clrMapOvr>
    <a:masterClrMapping/>
  </p:clrMapOvr>
  <p:transition spd="slow" advClick="0" advTm="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F64EB432-183C-49E9-A795-9E0FD5BA0D70}"/>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9EE548B9-02EF-42B9-92F2-6F756B445638}"/>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BCC6790-53C9-4512-AE42-9D7ABD57D57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5C9C09F0-520E-4DB9-83DA-725FCE32332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4761BF26-7DB3-4652-96A5-8584947F2FB5}"/>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
        <p:nvSpPr>
          <p:cNvPr id="44" name="Oval 43">
            <a:extLst>
              <a:ext uri="{FF2B5EF4-FFF2-40B4-BE49-F238E27FC236}">
                <a16:creationId xmlns:a16="http://schemas.microsoft.com/office/drawing/2014/main" id="{E87B9CD7-9DB3-404C-8BC4-23B351B811DE}"/>
              </a:ext>
            </a:extLst>
          </p:cNvPr>
          <p:cNvSpPr/>
          <p:nvPr/>
        </p:nvSpPr>
        <p:spPr>
          <a:xfrm>
            <a:off x="2948920" y="5409537"/>
            <a:ext cx="5914871" cy="13129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56" name="Rectangle 55">
            <a:extLst>
              <a:ext uri="{FF2B5EF4-FFF2-40B4-BE49-F238E27FC236}">
                <a16:creationId xmlns:a16="http://schemas.microsoft.com/office/drawing/2014/main" id="{22B83674-7CBD-4B0F-96A0-1AAFA1796E36}"/>
              </a:ext>
            </a:extLst>
          </p:cNvPr>
          <p:cNvSpPr/>
          <p:nvPr/>
        </p:nvSpPr>
        <p:spPr>
          <a:xfrm>
            <a:off x="1344006" y="82305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8" name="Rectangle: Rounded Corners 57">
            <a:extLst>
              <a:ext uri="{FF2B5EF4-FFF2-40B4-BE49-F238E27FC236}">
                <a16:creationId xmlns:a16="http://schemas.microsoft.com/office/drawing/2014/main" id="{510C382A-A5D6-4045-BB31-2A71949B5FA6}"/>
              </a:ext>
            </a:extLst>
          </p:cNvPr>
          <p:cNvSpPr/>
          <p:nvPr/>
        </p:nvSpPr>
        <p:spPr>
          <a:xfrm>
            <a:off x="1344343" y="82290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0" name="Rectangle 59">
            <a:extLst>
              <a:ext uri="{FF2B5EF4-FFF2-40B4-BE49-F238E27FC236}">
                <a16:creationId xmlns:a16="http://schemas.microsoft.com/office/drawing/2014/main" id="{3F89BF47-96BC-4390-A161-4C3BA24FA094}"/>
              </a:ext>
            </a:extLst>
          </p:cNvPr>
          <p:cNvSpPr/>
          <p:nvPr/>
        </p:nvSpPr>
        <p:spPr>
          <a:xfrm>
            <a:off x="1396930" y="88774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82446D8-911C-417C-B07F-B209B55D3DF0}"/>
              </a:ext>
            </a:extLst>
          </p:cNvPr>
          <p:cNvSpPr/>
          <p:nvPr/>
        </p:nvSpPr>
        <p:spPr>
          <a:xfrm>
            <a:off x="1396930" y="91369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C6B7DD1C-0E22-44E8-8972-7003836CEBAA}"/>
              </a:ext>
            </a:extLst>
          </p:cNvPr>
          <p:cNvSpPr/>
          <p:nvPr/>
        </p:nvSpPr>
        <p:spPr>
          <a:xfrm>
            <a:off x="1396930" y="93963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TextBox 69">
            <a:extLst>
              <a:ext uri="{FF2B5EF4-FFF2-40B4-BE49-F238E27FC236}">
                <a16:creationId xmlns:a16="http://schemas.microsoft.com/office/drawing/2014/main" id="{0D7244C8-2E80-4608-A745-252810AA6215}"/>
              </a:ext>
            </a:extLst>
          </p:cNvPr>
          <p:cNvSpPr txBox="1"/>
          <p:nvPr/>
        </p:nvSpPr>
        <p:spPr>
          <a:xfrm>
            <a:off x="4306868" y="83003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71" name="TextBox 70">
            <a:extLst>
              <a:ext uri="{FF2B5EF4-FFF2-40B4-BE49-F238E27FC236}">
                <a16:creationId xmlns:a16="http://schemas.microsoft.com/office/drawing/2014/main" id="{1586EFBF-8E18-476C-A34D-41780A9BBD02}"/>
              </a:ext>
            </a:extLst>
          </p:cNvPr>
          <p:cNvSpPr txBox="1"/>
          <p:nvPr/>
        </p:nvSpPr>
        <p:spPr>
          <a:xfrm>
            <a:off x="7678685" y="8931792"/>
            <a:ext cx="3116385" cy="3662541"/>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br>
              <a:rPr lang="en-US" sz="1600" dirty="0">
                <a:solidFill>
                  <a:schemeClr val="bg2">
                    <a:lumMod val="25000"/>
                  </a:schemeClr>
                </a:solidFill>
              </a:rPr>
            </a:br>
            <a:r>
              <a:rPr lang="en-US" sz="1600" dirty="0">
                <a:solidFill>
                  <a:schemeClr val="bg2">
                    <a:lumMod val="25000"/>
                  </a:schemeClr>
                </a:solidFill>
              </a:rPr>
              <a:t>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72" name="Rectangle 71">
            <a:extLst>
              <a:ext uri="{FF2B5EF4-FFF2-40B4-BE49-F238E27FC236}">
                <a16:creationId xmlns:a16="http://schemas.microsoft.com/office/drawing/2014/main" id="{BCBC0190-00A5-423E-A131-01E230C5592E}"/>
              </a:ext>
            </a:extLst>
          </p:cNvPr>
          <p:cNvSpPr/>
          <p:nvPr/>
        </p:nvSpPr>
        <p:spPr>
          <a:xfrm>
            <a:off x="1396930" y="96545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93F7E72C-244F-4EF3-8425-B704B25BC08A}"/>
              </a:ext>
            </a:extLst>
          </p:cNvPr>
          <p:cNvSpPr/>
          <p:nvPr/>
        </p:nvSpPr>
        <p:spPr>
          <a:xfrm>
            <a:off x="1396930" y="99157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104DFA50-E222-4CA5-B2DD-D43CA1E31103}"/>
              </a:ext>
            </a:extLst>
          </p:cNvPr>
          <p:cNvSpPr/>
          <p:nvPr/>
        </p:nvSpPr>
        <p:spPr>
          <a:xfrm>
            <a:off x="1396930" y="101774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769A6B93-BD29-47D9-82F9-6A6857BDD7F5}"/>
              </a:ext>
            </a:extLst>
          </p:cNvPr>
          <p:cNvSpPr/>
          <p:nvPr/>
        </p:nvSpPr>
        <p:spPr>
          <a:xfrm>
            <a:off x="1396930" y="104353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75D2F882-FA52-407B-AF63-4223F5D430A2}"/>
              </a:ext>
            </a:extLst>
          </p:cNvPr>
          <p:cNvSpPr/>
          <p:nvPr/>
        </p:nvSpPr>
        <p:spPr>
          <a:xfrm>
            <a:off x="1396930" y="106947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747D33F-86A5-4262-B14D-DC5B4A758E2D}"/>
              </a:ext>
            </a:extLst>
          </p:cNvPr>
          <p:cNvSpPr/>
          <p:nvPr/>
        </p:nvSpPr>
        <p:spPr>
          <a:xfrm>
            <a:off x="1396930" y="109529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95F5103-E1DA-4BAB-BEBD-27AEBBCD5858}"/>
              </a:ext>
            </a:extLst>
          </p:cNvPr>
          <p:cNvSpPr/>
          <p:nvPr/>
        </p:nvSpPr>
        <p:spPr>
          <a:xfrm>
            <a:off x="1396930" y="112033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A17480DC-65C0-44EA-8F0A-F867FA2FF9E0}"/>
              </a:ext>
            </a:extLst>
          </p:cNvPr>
          <p:cNvSpPr/>
          <p:nvPr/>
        </p:nvSpPr>
        <p:spPr>
          <a:xfrm>
            <a:off x="1396930" y="114628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0C4871E0-7E38-452E-B39D-39A74712BC66}"/>
              </a:ext>
            </a:extLst>
          </p:cNvPr>
          <p:cNvSpPr/>
          <p:nvPr/>
        </p:nvSpPr>
        <p:spPr>
          <a:xfrm>
            <a:off x="1396930" y="117254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81" name="Rectangle 80">
            <a:extLst>
              <a:ext uri="{FF2B5EF4-FFF2-40B4-BE49-F238E27FC236}">
                <a16:creationId xmlns:a16="http://schemas.microsoft.com/office/drawing/2014/main" id="{19124C37-05D9-425A-8791-EB5CE21B5FD8}"/>
              </a:ext>
            </a:extLst>
          </p:cNvPr>
          <p:cNvSpPr/>
          <p:nvPr/>
        </p:nvSpPr>
        <p:spPr>
          <a:xfrm>
            <a:off x="1396930" y="119824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2" name="Rectangle 81">
            <a:extLst>
              <a:ext uri="{FF2B5EF4-FFF2-40B4-BE49-F238E27FC236}">
                <a16:creationId xmlns:a16="http://schemas.microsoft.com/office/drawing/2014/main" id="{ED861526-0D9D-4328-B77B-E3260261EFEF}"/>
              </a:ext>
            </a:extLst>
          </p:cNvPr>
          <p:cNvSpPr/>
          <p:nvPr/>
        </p:nvSpPr>
        <p:spPr>
          <a:xfrm>
            <a:off x="1396930" y="122393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3" name="Picture 82">
            <a:extLst>
              <a:ext uri="{FF2B5EF4-FFF2-40B4-BE49-F238E27FC236}">
                <a16:creationId xmlns:a16="http://schemas.microsoft.com/office/drawing/2014/main" id="{97BCD432-79E5-46A7-A3A1-203F8DD49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9266626"/>
            <a:ext cx="2827965" cy="2827965"/>
          </a:xfrm>
          <a:prstGeom prst="rect">
            <a:avLst/>
          </a:prstGeom>
          <a:ln>
            <a:solidFill>
              <a:schemeClr val="tx1">
                <a:lumMod val="50000"/>
                <a:lumOff val="50000"/>
              </a:schemeClr>
            </a:solidFill>
          </a:ln>
        </p:spPr>
      </p:pic>
      <p:sp>
        <p:nvSpPr>
          <p:cNvPr id="84" name="Rectangle: Rounded Corners 83">
            <a:extLst>
              <a:ext uri="{FF2B5EF4-FFF2-40B4-BE49-F238E27FC236}">
                <a16:creationId xmlns:a16="http://schemas.microsoft.com/office/drawing/2014/main" id="{3C75F89D-7FF8-4F21-B19E-5A5652D0A171}"/>
              </a:ext>
            </a:extLst>
          </p:cNvPr>
          <p:cNvSpPr/>
          <p:nvPr/>
        </p:nvSpPr>
        <p:spPr>
          <a:xfrm>
            <a:off x="9633558" y="119228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85" name="Rectangle: Rounded Corners 84">
            <a:extLst>
              <a:ext uri="{FF2B5EF4-FFF2-40B4-BE49-F238E27FC236}">
                <a16:creationId xmlns:a16="http://schemas.microsoft.com/office/drawing/2014/main" id="{57A0827E-4339-442E-B969-CA03E652A9FF}"/>
              </a:ext>
            </a:extLst>
          </p:cNvPr>
          <p:cNvSpPr/>
          <p:nvPr/>
        </p:nvSpPr>
        <p:spPr>
          <a:xfrm>
            <a:off x="9633558" y="121797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85">
            <a:extLst>
              <a:ext uri="{FF2B5EF4-FFF2-40B4-BE49-F238E27FC236}">
                <a16:creationId xmlns:a16="http://schemas.microsoft.com/office/drawing/2014/main" id="{34B38D8D-A477-40BA-BEDA-38AD5366341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8" name="Rectangle 87">
            <a:extLst>
              <a:ext uri="{FF2B5EF4-FFF2-40B4-BE49-F238E27FC236}">
                <a16:creationId xmlns:a16="http://schemas.microsoft.com/office/drawing/2014/main" id="{E460720A-93C5-4D81-8931-D52B7DC8C68C}"/>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89" name="Rectangle 88">
            <a:extLst>
              <a:ext uri="{FF2B5EF4-FFF2-40B4-BE49-F238E27FC236}">
                <a16:creationId xmlns:a16="http://schemas.microsoft.com/office/drawing/2014/main" id="{517D07C2-F26A-4391-B8FC-BCDC7D02F46C}"/>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A55BEFCF-7E43-40F9-9884-CA24F8C8BE0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Rounded Corners 68">
            <a:extLst>
              <a:ext uri="{FF2B5EF4-FFF2-40B4-BE49-F238E27FC236}">
                <a16:creationId xmlns:a16="http://schemas.microsoft.com/office/drawing/2014/main" id="{D0E23C6C-15D8-49A4-B0FA-5DF3D19293E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70" name="Rectangle 69">
            <a:extLst>
              <a:ext uri="{FF2B5EF4-FFF2-40B4-BE49-F238E27FC236}">
                <a16:creationId xmlns:a16="http://schemas.microsoft.com/office/drawing/2014/main" id="{7B839C66-050E-43C5-B765-1FC22AB050AC}"/>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Join us</a:t>
            </a:r>
            <a:endParaRPr lang="en-DE" dirty="0">
              <a:solidFill>
                <a:schemeClr val="bg2">
                  <a:lumMod val="50000"/>
                </a:schemeClr>
              </a:solidFill>
            </a:endParaRPr>
          </a:p>
        </p:txBody>
      </p:sp>
      <p:sp>
        <p:nvSpPr>
          <p:cNvPr id="71" name="Rectangle 70">
            <a:extLst>
              <a:ext uri="{FF2B5EF4-FFF2-40B4-BE49-F238E27FC236}">
                <a16:creationId xmlns:a16="http://schemas.microsoft.com/office/drawing/2014/main" id="{B9E23B48-EE97-459F-A005-0990F27C501D}"/>
              </a:ext>
            </a:extLst>
          </p:cNvPr>
          <p:cNvSpPr/>
          <p:nvPr/>
        </p:nvSpPr>
        <p:spPr>
          <a:xfrm>
            <a:off x="10970637" y="0"/>
            <a:ext cx="894791"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in</a:t>
            </a:r>
            <a:endParaRPr lang="en-DE" dirty="0">
              <a:solidFill>
                <a:schemeClr val="bg2">
                  <a:lumMod val="50000"/>
                </a:schemeClr>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6045</TotalTime>
  <Words>4490</Words>
  <Application>Microsoft Office PowerPoint</Application>
  <PresentationFormat>Widescreen</PresentationFormat>
  <Paragraphs>1470</Paragraphs>
  <Slides>48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Bell MT</vt:lpstr>
      <vt:lpstr>Calibri</vt:lpstr>
      <vt:lpstr>Calibri Light</vt:lpstr>
      <vt:lpstr>Google Sans</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149</cp:revision>
  <dcterms:created xsi:type="dcterms:W3CDTF">2024-11-24T16:12:47Z</dcterms:created>
  <dcterms:modified xsi:type="dcterms:W3CDTF">2024-12-10T10:43:19Z</dcterms:modified>
</cp:coreProperties>
</file>